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2" r:id="rId9"/>
    <p:sldId id="263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5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3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4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967C-C1E2-44FE-833F-39A0C16D1E7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AF96-04B0-4ACE-A003-8EEAF3703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29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5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Pembekalan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Sastra</a:t>
            </a:r>
            <a:r>
              <a:rPr lang="en-US" dirty="0"/>
              <a:t> </a:t>
            </a:r>
            <a:br>
              <a:rPr lang="en-US" dirty="0"/>
            </a:br>
            <a:endParaRPr lang="en-US" sz="2200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http://fib.ub.ac.id/?page_id=9067&amp;lang=id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6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Isi 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d-ID" sz="3300" dirty="0"/>
              <a:t>Bagian isi skripsi bidang Sastra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Prodi Bahasa dan Sastra Prancis, Sastra Jepang, Prodi Sastra Cina, terdiri dari 5 bab yaitu: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BAB I </a:t>
            </a:r>
            <a:r>
              <a:rPr lang="en-US" sz="3300" dirty="0"/>
              <a:t>:</a:t>
            </a:r>
            <a:r>
              <a:rPr lang="id-ID" sz="3300" dirty="0"/>
              <a:t>Pendahuluan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BAB II : Kajian Pustaka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BAB III : Metode Penelitian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BAB IV : Pembahasan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BAB V: Kesimpulan dan Saran</a:t>
            </a:r>
            <a:endParaRPr lang="en-US" sz="3300" dirty="0"/>
          </a:p>
          <a:p>
            <a:endParaRPr lang="en-US" sz="3300" dirty="0"/>
          </a:p>
          <a:p>
            <a:pPr marL="0" indent="0">
              <a:buNone/>
            </a:pPr>
            <a:r>
              <a:rPr lang="id-ID" sz="3300" dirty="0"/>
              <a:t>Program Studi Sastra Inggris terdiri dari 4 bab, yaitu: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BAB I	: Pendahuluan /Introduction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BAB II	: Kajian Pustaka / Review of Related Literature and Research Method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 BAB III	: Temuan dan Pembahasan / Finding and Discussion</a:t>
            </a:r>
            <a:endParaRPr lang="en-US" sz="3300" dirty="0"/>
          </a:p>
          <a:p>
            <a:pPr marL="0" indent="0">
              <a:buNone/>
            </a:pPr>
            <a:r>
              <a:rPr lang="id-ID" sz="3300" dirty="0"/>
              <a:t> BAB IV	: Kesimpulan dan Saran /Conclusion and Suggestion</a:t>
            </a:r>
            <a:r>
              <a:rPr lang="en-US" sz="3300" dirty="0"/>
              <a:t>.</a:t>
            </a:r>
          </a:p>
          <a:p>
            <a:pPr marL="0" indent="0">
              <a:buNone/>
            </a:pPr>
            <a:r>
              <a:rPr lang="en-US" sz="33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1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</a:t>
            </a:r>
            <a:r>
              <a:rPr lang="en-US" dirty="0" err="1"/>
              <a:t>Pembimbingan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skripsi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8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8700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5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Skripsi merupakan tugas akhir yang wajib disusun/dilaksanakan oleh setiap mahasiswa program sarjana di Universitas Brawijaya(Peraturan Rektor UB No. 223/PER/2010: Pasal 1, ayat 2).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id-ID" dirty="0"/>
              <a:t>Skripsi adalah matakuliah non perkuliahan dan mempunyai beban studi 6 sks (Peraturan Rektor UB No. 223/PER/2010: Pasal 4).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7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0812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Timeline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63BFB-3EC0-47C2-B375-90C9534A5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156" y="813593"/>
            <a:ext cx="4487688" cy="60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Syarat Akademik</a:t>
            </a:r>
            <a:r>
              <a:rPr lang="en-US" b="1" dirty="0"/>
              <a:t> </a:t>
            </a:r>
            <a:r>
              <a:rPr lang="en-US" b="1" dirty="0" err="1"/>
              <a:t>Ujian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Telah</a:t>
            </a:r>
            <a:r>
              <a:rPr lang="en-US" dirty="0"/>
              <a:t> m</a:t>
            </a:r>
            <a:r>
              <a:rPr lang="id-ID" dirty="0"/>
              <a:t>engumpulkan</a:t>
            </a:r>
            <a:r>
              <a:rPr lang="en-US" dirty="0"/>
              <a:t> minimal </a:t>
            </a:r>
            <a:r>
              <a:rPr lang="id-ID" dirty="0"/>
              <a:t>sejumlah 1</a:t>
            </a:r>
            <a:r>
              <a:rPr lang="en-US" dirty="0"/>
              <a:t>38</a:t>
            </a:r>
            <a:r>
              <a:rPr lang="id-ID" dirty="0"/>
              <a:t> SKS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E</a:t>
            </a:r>
            <a:r>
              <a:rPr lang="id-ID" dirty="0"/>
              <a:t> </a:t>
            </a:r>
          </a:p>
          <a:p>
            <a:pPr lvl="0"/>
            <a:r>
              <a:rPr lang="id-ID" dirty="0"/>
              <a:t>Nilai D/D+ tidak melebihi 10% dari beban kredit yang sudah ditempuh.</a:t>
            </a:r>
            <a:endParaRPr lang="en-US" dirty="0"/>
          </a:p>
          <a:p>
            <a:r>
              <a:rPr lang="id-ID" dirty="0"/>
              <a:t>Telah lulus mata kuliah </a:t>
            </a:r>
            <a:r>
              <a:rPr lang="id-ID" i="1" dirty="0"/>
              <a:t>Writing</a:t>
            </a:r>
            <a:r>
              <a:rPr lang="id-ID" dirty="0"/>
              <a:t> dan </a:t>
            </a:r>
            <a:r>
              <a:rPr lang="id-ID" i="1" dirty="0"/>
              <a:t>Structure</a:t>
            </a:r>
            <a:r>
              <a:rPr lang="id-ID" dirty="0"/>
              <a:t> dengan nilai minimal</a:t>
            </a:r>
            <a:r>
              <a:rPr lang="id-ID" b="1" dirty="0"/>
              <a:t> </a:t>
            </a:r>
            <a:r>
              <a:rPr lang="id-ID" dirty="0"/>
              <a:t>B</a:t>
            </a:r>
            <a:r>
              <a:rPr lang="en-US" dirty="0"/>
              <a:t> (</a:t>
            </a:r>
            <a:r>
              <a:rPr lang="en-US" dirty="0" err="1"/>
              <a:t>untuk</a:t>
            </a:r>
            <a:r>
              <a:rPr lang="en-US" dirty="0"/>
              <a:t> Prodi </a:t>
            </a:r>
            <a:r>
              <a:rPr lang="en-US" dirty="0" err="1"/>
              <a:t>Sastra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)</a:t>
            </a:r>
            <a:r>
              <a:rPr lang="id-ID" dirty="0"/>
              <a:t>. Telah lulus mata kuliah Metode Penelitian dan Penulisan Proposal Penelitian dengan nilai minimal C</a:t>
            </a:r>
          </a:p>
        </p:txBody>
      </p:sp>
    </p:spTree>
    <p:extLst>
      <p:ext uri="{BB962C8B-B14F-4D97-AF65-F5344CB8AC3E}">
        <p14:creationId xmlns:p14="http://schemas.microsoft.com/office/powerpoint/2010/main" val="161798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Pedoman</a:t>
            </a:r>
            <a:r>
              <a:rPr lang="en-US" sz="2800" dirty="0"/>
              <a:t> </a:t>
            </a: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Skripsi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2018 </a:t>
            </a:r>
            <a:r>
              <a:rPr lang="en-US" sz="2800" dirty="0" err="1"/>
              <a:t>hal</a:t>
            </a:r>
            <a:r>
              <a:rPr lang="en-US" sz="2800" dirty="0"/>
              <a:t> 6-7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/>
              <a:t>Tugas Dosen Pembimbing</a:t>
            </a:r>
            <a:endParaRPr lang="en-US" dirty="0"/>
          </a:p>
          <a:p>
            <a:r>
              <a:rPr lang="id-ID" dirty="0"/>
              <a:t>Membimbing mahasiswa dalam pelaksanaan kegiatan skripsi sejak penyusunan proposal hingga akhir penulisan skripsi</a:t>
            </a:r>
            <a:endParaRPr lang="en-US" dirty="0"/>
          </a:p>
          <a:p>
            <a:r>
              <a:rPr lang="id-ID" dirty="0"/>
              <a:t>Secara khusus pembimbing bertugas untuk membimbing mahasiswa dalam menyelesaikan penulisan skripsi baik dalam hal isi maupun format penulisan.</a:t>
            </a:r>
            <a:endParaRPr lang="en-US" dirty="0"/>
          </a:p>
          <a:p>
            <a:pPr marL="0" indent="0">
              <a:buNone/>
            </a:pPr>
            <a:r>
              <a:rPr lang="id-ID" b="1" dirty="0"/>
              <a:t>Prosedur Peninjauan Pembimbingan Skripsi</a:t>
            </a:r>
            <a:endParaRPr lang="en-US" dirty="0"/>
          </a:p>
          <a:p>
            <a:r>
              <a:rPr lang="id-ID" dirty="0"/>
              <a:t>Apabila dalam dua semester mahasiswa tidak dapat menyelesaikan penulisan skripsi, maka Ketua Program Studi dapat melakukan peninjauan terhadap proses pembimbingan skripsi.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Format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Proposal Penelitian Linguistik:</a:t>
            </a:r>
            <a:endParaRPr lang="en-US" dirty="0"/>
          </a:p>
          <a:p>
            <a:pPr lvl="2"/>
            <a:r>
              <a:rPr lang="id-ID" sz="2800" dirty="0"/>
              <a:t>Bab I	: Pendahuluan</a:t>
            </a:r>
            <a:endParaRPr lang="en-US" sz="2800" dirty="0"/>
          </a:p>
          <a:p>
            <a:pPr lvl="2"/>
            <a:r>
              <a:rPr lang="id-ID" sz="2800" dirty="0"/>
              <a:t>Bab II	: Kajian Pustaka</a:t>
            </a:r>
          </a:p>
          <a:p>
            <a:pPr lvl="2"/>
            <a:r>
              <a:rPr lang="id-ID" sz="2800" dirty="0"/>
              <a:t> Bab III 	: Metode Penelitian 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Proposal Penelitian Sastra:</a:t>
            </a:r>
            <a:endParaRPr lang="en-US" dirty="0"/>
          </a:p>
          <a:p>
            <a:pPr lvl="2"/>
            <a:r>
              <a:rPr lang="id-ID" sz="2800" dirty="0"/>
              <a:t>Bab I	: Pendahuluan</a:t>
            </a:r>
            <a:endParaRPr lang="en-US" sz="2800" dirty="0"/>
          </a:p>
          <a:p>
            <a:pPr lvl="2"/>
            <a:r>
              <a:rPr lang="id-ID" sz="2800" dirty="0"/>
              <a:t>Bab II	: Kajian Pustaka</a:t>
            </a:r>
            <a:endParaRPr lang="en-US" sz="2800" dirty="0"/>
          </a:p>
          <a:p>
            <a:pPr lvl="2"/>
            <a:r>
              <a:rPr lang="id-ID" sz="2800" dirty="0"/>
              <a:t>Bab III    : Metode Penelitian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Syarat Administratif Pengajuan Seminar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id-ID" dirty="0"/>
              <a:t>Telah mengikuti seminar proposal minimal 10 kali.</a:t>
            </a:r>
            <a:endParaRPr lang="en-US" sz="1600" dirty="0"/>
          </a:p>
          <a:p>
            <a:pPr marL="228600" lvl="2">
              <a:spcBef>
                <a:spcPts val="1000"/>
              </a:spcBef>
            </a:pPr>
            <a:r>
              <a:rPr lang="id-ID" dirty="0"/>
              <a:t>Mahasiswa melengkapi borang pendaftaran (bukti pengumpulan laporan KKN dari SAC + 10 tandatangan Seminar Proposal pada Buku Kendali)</a:t>
            </a:r>
            <a:r>
              <a:rPr lang="en-US" dirty="0"/>
              <a:t> 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US" sz="1400" dirty="0"/>
              <a:t>Form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diunduh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laman</a:t>
            </a:r>
            <a:r>
              <a:rPr lang="en-US" sz="1400" dirty="0"/>
              <a:t> </a:t>
            </a:r>
            <a:r>
              <a:rPr lang="en-US" sz="1400" i="1" dirty="0"/>
              <a:t>http://fib.ub.ac.id/?page_id=9067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7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Panduan Umum Penulisan Skripsi (p.35)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Skripsi mencakup tiga bagian yaitu bagian awal, isi, dan akhir.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id-ID" dirty="0"/>
              <a:t>bagian isi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id-ID" dirty="0"/>
              <a:t>antara 30-85 halaman termasuk data, tabel, dan gambar.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5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Isi 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968500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d-ID" sz="9600" dirty="0"/>
              <a:t>Bagian isi skripsi Linguistik dibagi menjadi 5 bab yaitu:</a:t>
            </a:r>
            <a:endParaRPr lang="en-US" sz="9600" dirty="0"/>
          </a:p>
          <a:p>
            <a:pPr marL="0" indent="0">
              <a:buNone/>
            </a:pPr>
            <a:r>
              <a:rPr lang="id-ID" sz="9600" dirty="0"/>
              <a:t>BAB I	: Pendahuluan /Introduction</a:t>
            </a:r>
            <a:endParaRPr lang="en-US" sz="9600" dirty="0"/>
          </a:p>
          <a:p>
            <a:pPr marL="0" indent="0">
              <a:buNone/>
            </a:pPr>
            <a:r>
              <a:rPr lang="id-ID" sz="9600" dirty="0"/>
              <a:t>BAB II	: Kajian Pustaka / Review of Related Literature</a:t>
            </a:r>
            <a:endParaRPr lang="en-US" sz="9600" dirty="0"/>
          </a:p>
          <a:p>
            <a:pPr marL="0" indent="0">
              <a:buNone/>
            </a:pPr>
            <a:r>
              <a:rPr lang="id-ID" sz="9600" dirty="0"/>
              <a:t>BAB III	: Metode Penelitian / Research Method</a:t>
            </a:r>
            <a:endParaRPr lang="en-US" sz="9600" dirty="0"/>
          </a:p>
          <a:p>
            <a:pPr marL="0" indent="0">
              <a:buNone/>
            </a:pPr>
            <a:r>
              <a:rPr lang="id-ID" sz="9600" dirty="0"/>
              <a:t>BAB IV	: Temuan dan Pembahasan / Finding and </a:t>
            </a:r>
            <a:r>
              <a:rPr lang="en-AU" sz="9600" dirty="0"/>
              <a:t>D</a:t>
            </a:r>
            <a:r>
              <a:rPr lang="id-ID" sz="9600" dirty="0"/>
              <a:t>iscussion</a:t>
            </a:r>
            <a:endParaRPr lang="en-US" sz="9600" dirty="0"/>
          </a:p>
          <a:p>
            <a:pPr marL="0" indent="0">
              <a:buNone/>
            </a:pPr>
            <a:r>
              <a:rPr lang="id-ID" sz="9600" dirty="0"/>
              <a:t>BAB V	: Kesimpulan dan Saran /Conclusion and Suggestion</a:t>
            </a:r>
            <a:endParaRPr lang="en-US" sz="9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5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406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Pembekalan Penyusunan Tugas Akhir  Jurusan Bahasa dan Sastra  </vt:lpstr>
      <vt:lpstr>Skripsi</vt:lpstr>
      <vt:lpstr>Timeline Penyelesaian Tugas Akhir </vt:lpstr>
      <vt:lpstr>Syarat Akademik Ujian </vt:lpstr>
      <vt:lpstr>Pedoman Penulisan Skripsi tahun 2018 hal 6-7</vt:lpstr>
      <vt:lpstr>Format proposal</vt:lpstr>
      <vt:lpstr>Syarat Administratif Pengajuan Seminar proposal</vt:lpstr>
      <vt:lpstr>Panduan Umum Penulisan Skripsi (p.35)</vt:lpstr>
      <vt:lpstr>Isi Skripsi</vt:lpstr>
      <vt:lpstr>Isi Skripsi</vt:lpstr>
      <vt:lpstr>Output Pembimbingan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writing proposal</dc:title>
  <dc:creator>Windows User</dc:creator>
  <cp:lastModifiedBy>ASUS</cp:lastModifiedBy>
  <cp:revision>24</cp:revision>
  <dcterms:created xsi:type="dcterms:W3CDTF">2019-01-30T16:00:38Z</dcterms:created>
  <dcterms:modified xsi:type="dcterms:W3CDTF">2020-02-06T07:33:48Z</dcterms:modified>
</cp:coreProperties>
</file>