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60" r:id="rId8"/>
    <p:sldId id="272" r:id="rId9"/>
    <p:sldId id="259" r:id="rId10"/>
    <p:sldId id="271" r:id="rId11"/>
    <p:sldId id="261" r:id="rId12"/>
    <p:sldId id="262" r:id="rId13"/>
    <p:sldId id="263" r:id="rId14"/>
    <p:sldId id="274" r:id="rId15"/>
    <p:sldId id="264" r:id="rId16"/>
    <p:sldId id="266" r:id="rId17"/>
    <p:sldId id="267" r:id="rId18"/>
    <p:sldId id="26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9BA681-AAA0-4F89-9D5D-8A8B58DC1BE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</dgm:pt>
    <dgm:pt modelId="{EB7DCC6C-1E5A-4F6F-B9B4-93E398C4FBF7}">
      <dgm:prSet phldrT="[Text]" custT="1"/>
      <dgm:spPr/>
      <dgm:t>
        <a:bodyPr/>
        <a:lstStyle/>
        <a:p>
          <a:r>
            <a:rPr lang="en-US" sz="2400" dirty="0" err="1"/>
            <a:t>Jenis</a:t>
          </a:r>
          <a:r>
            <a:rPr lang="en-US" sz="2400" dirty="0"/>
            <a:t> </a:t>
          </a:r>
          <a:r>
            <a:rPr lang="en-US" sz="2400" dirty="0" err="1"/>
            <a:t>Tugas</a:t>
          </a:r>
          <a:r>
            <a:rPr lang="en-US" sz="2400" dirty="0"/>
            <a:t> </a:t>
          </a:r>
          <a:r>
            <a:rPr lang="en-US" sz="2400" dirty="0" err="1"/>
            <a:t>Akhir</a:t>
          </a:r>
          <a:endParaRPr lang="en-ID" sz="2400" dirty="0"/>
        </a:p>
      </dgm:t>
    </dgm:pt>
    <dgm:pt modelId="{2569B526-D33F-43AD-A7D1-1E4580F4122E}" type="parTrans" cxnId="{C1030B4F-171B-4FD5-8153-206E2F4F1E5C}">
      <dgm:prSet/>
      <dgm:spPr/>
      <dgm:t>
        <a:bodyPr/>
        <a:lstStyle/>
        <a:p>
          <a:endParaRPr lang="en-ID"/>
        </a:p>
      </dgm:t>
    </dgm:pt>
    <dgm:pt modelId="{0ED4723C-CEB1-48B3-B1B1-20D43E23FD1B}" type="sibTrans" cxnId="{C1030B4F-171B-4FD5-8153-206E2F4F1E5C}">
      <dgm:prSet/>
      <dgm:spPr/>
      <dgm:t>
        <a:bodyPr/>
        <a:lstStyle/>
        <a:p>
          <a:endParaRPr lang="en-ID"/>
        </a:p>
      </dgm:t>
    </dgm:pt>
    <dgm:pt modelId="{6075E33E-2B53-4DB0-834F-315CE31B9EC9}">
      <dgm:prSet phldrT="[Text]" custT="1"/>
      <dgm:spPr/>
      <dgm:t>
        <a:bodyPr/>
        <a:lstStyle/>
        <a:p>
          <a:r>
            <a:rPr lang="en-US" sz="2400" dirty="0" err="1"/>
            <a:t>Tugas</a:t>
          </a:r>
          <a:r>
            <a:rPr lang="en-US" sz="2400" dirty="0"/>
            <a:t> </a:t>
          </a:r>
          <a:r>
            <a:rPr lang="en-US" sz="2400" dirty="0" err="1"/>
            <a:t>Akhir</a:t>
          </a:r>
          <a:r>
            <a:rPr lang="en-US" sz="2400" dirty="0"/>
            <a:t> </a:t>
          </a:r>
          <a:r>
            <a:rPr lang="en-US" sz="2400" dirty="0" err="1"/>
            <a:t>Karya</a:t>
          </a:r>
          <a:r>
            <a:rPr lang="en-US" sz="2400" dirty="0"/>
            <a:t> Sastra</a:t>
          </a:r>
          <a:endParaRPr lang="en-ID" sz="2400" dirty="0"/>
        </a:p>
      </dgm:t>
    </dgm:pt>
    <dgm:pt modelId="{A06A5AA5-B812-45B9-9B64-E871979F1034}" type="parTrans" cxnId="{13134EB0-3E50-4C41-BCA1-70420EFB3F2C}">
      <dgm:prSet/>
      <dgm:spPr/>
      <dgm:t>
        <a:bodyPr/>
        <a:lstStyle/>
        <a:p>
          <a:endParaRPr lang="en-ID"/>
        </a:p>
      </dgm:t>
    </dgm:pt>
    <dgm:pt modelId="{E0AB11B7-B75F-4136-AEBC-47EFAFBAFA84}" type="sibTrans" cxnId="{13134EB0-3E50-4C41-BCA1-70420EFB3F2C}">
      <dgm:prSet/>
      <dgm:spPr/>
      <dgm:t>
        <a:bodyPr/>
        <a:lstStyle/>
        <a:p>
          <a:endParaRPr lang="en-ID"/>
        </a:p>
      </dgm:t>
    </dgm:pt>
    <dgm:pt modelId="{2B2C9E1D-9DE7-4E80-A816-C3E7CE73880F}">
      <dgm:prSet phldrT="[Text]" custT="1"/>
      <dgm:spPr/>
      <dgm:t>
        <a:bodyPr/>
        <a:lstStyle/>
        <a:p>
          <a:r>
            <a:rPr lang="en-US" sz="2400" dirty="0" err="1"/>
            <a:t>Tugas</a:t>
          </a:r>
          <a:r>
            <a:rPr lang="en-US" sz="2400" dirty="0"/>
            <a:t> </a:t>
          </a:r>
          <a:r>
            <a:rPr lang="en-US" sz="2400" dirty="0" err="1"/>
            <a:t>Akhir</a:t>
          </a:r>
          <a:r>
            <a:rPr lang="en-US" sz="2400" dirty="0"/>
            <a:t> Hasil </a:t>
          </a:r>
          <a:r>
            <a:rPr lang="en-US" sz="2400" dirty="0" err="1"/>
            <a:t>Kegiatan</a:t>
          </a:r>
          <a:r>
            <a:rPr lang="en-US" sz="2400" dirty="0"/>
            <a:t> </a:t>
          </a:r>
          <a:r>
            <a:rPr lang="en-US" sz="2400" dirty="0" err="1"/>
            <a:t>Akademik</a:t>
          </a:r>
          <a:endParaRPr lang="en-ID" sz="2400" dirty="0"/>
        </a:p>
      </dgm:t>
    </dgm:pt>
    <dgm:pt modelId="{F20BD9A0-F145-400D-AD83-AB7BE7D42F40}" type="parTrans" cxnId="{4C845BAC-DE1E-41D3-9504-2A2F3F2F1B47}">
      <dgm:prSet/>
      <dgm:spPr/>
      <dgm:t>
        <a:bodyPr/>
        <a:lstStyle/>
        <a:p>
          <a:endParaRPr lang="en-ID"/>
        </a:p>
      </dgm:t>
    </dgm:pt>
    <dgm:pt modelId="{D8572AFB-ED2E-4EA3-A182-2234213375C7}" type="sibTrans" cxnId="{4C845BAC-DE1E-41D3-9504-2A2F3F2F1B47}">
      <dgm:prSet/>
      <dgm:spPr/>
      <dgm:t>
        <a:bodyPr/>
        <a:lstStyle/>
        <a:p>
          <a:endParaRPr lang="en-ID"/>
        </a:p>
      </dgm:t>
    </dgm:pt>
    <dgm:pt modelId="{9AD410FE-1D45-4B42-AFEB-D9726452B91B}">
      <dgm:prSet phldrT="[Text]" custT="1"/>
      <dgm:spPr/>
      <dgm:t>
        <a:bodyPr/>
        <a:lstStyle/>
        <a:p>
          <a:r>
            <a:rPr lang="en-ID" sz="2400" dirty="0" err="1"/>
            <a:t>Syarat</a:t>
          </a:r>
          <a:r>
            <a:rPr lang="en-ID" sz="2400" dirty="0"/>
            <a:t> </a:t>
          </a:r>
          <a:r>
            <a:rPr lang="en-ID" sz="2400" dirty="0" err="1"/>
            <a:t>Akademik</a:t>
          </a:r>
          <a:r>
            <a:rPr lang="en-ID" sz="2400" dirty="0"/>
            <a:t> </a:t>
          </a:r>
          <a:r>
            <a:rPr lang="en-ID" sz="2400" dirty="0" err="1"/>
            <a:t>Umum</a:t>
          </a:r>
          <a:r>
            <a:rPr lang="en-ID" sz="2400" dirty="0"/>
            <a:t> dan </a:t>
          </a:r>
          <a:r>
            <a:rPr lang="en-ID" sz="2400" dirty="0" err="1"/>
            <a:t>Khusus</a:t>
          </a:r>
          <a:endParaRPr lang="en-ID" sz="2400" dirty="0"/>
        </a:p>
      </dgm:t>
    </dgm:pt>
    <dgm:pt modelId="{3E8226C2-B0EF-479A-B871-357E32995521}" type="parTrans" cxnId="{E9133CE6-9AB0-44DC-AA18-FF11C640E962}">
      <dgm:prSet/>
      <dgm:spPr/>
    </dgm:pt>
    <dgm:pt modelId="{91A967B0-D18A-4F97-8DA6-AF313BE3BF78}" type="sibTrans" cxnId="{E9133CE6-9AB0-44DC-AA18-FF11C640E962}">
      <dgm:prSet/>
      <dgm:spPr/>
    </dgm:pt>
    <dgm:pt modelId="{71F44E61-63F7-4CA0-A70C-BBDA7DBE91E2}">
      <dgm:prSet phldrT="[Text]" custT="1"/>
      <dgm:spPr/>
      <dgm:t>
        <a:bodyPr/>
        <a:lstStyle/>
        <a:p>
          <a:r>
            <a:rPr lang="en-ID" sz="2400" dirty="0" err="1"/>
            <a:t>Informasi</a:t>
          </a:r>
          <a:r>
            <a:rPr lang="en-ID" sz="2400" dirty="0"/>
            <a:t> </a:t>
          </a:r>
          <a:r>
            <a:rPr lang="en-ID" sz="2400" dirty="0" err="1"/>
            <a:t>lainnya</a:t>
          </a:r>
          <a:endParaRPr lang="en-ID" sz="2400" dirty="0"/>
        </a:p>
      </dgm:t>
    </dgm:pt>
    <dgm:pt modelId="{0D50F854-550E-428E-A0F2-8FA335527A22}" type="sibTrans" cxnId="{A38107FB-FC68-4C7A-938D-9AF342ACD284}">
      <dgm:prSet/>
      <dgm:spPr/>
    </dgm:pt>
    <dgm:pt modelId="{3C3E7980-DC52-4E54-9251-EAAA13F4CF81}" type="parTrans" cxnId="{A38107FB-FC68-4C7A-938D-9AF342ACD284}">
      <dgm:prSet/>
      <dgm:spPr/>
    </dgm:pt>
    <dgm:pt modelId="{5ADC18FD-8507-42F3-A6A5-FEBF31D00787}">
      <dgm:prSet phldrT="[Text]" custT="1"/>
      <dgm:spPr/>
      <dgm:t>
        <a:bodyPr/>
        <a:lstStyle/>
        <a:p>
          <a:r>
            <a:rPr lang="en-US" sz="2400" dirty="0"/>
            <a:t>Panduan </a:t>
          </a:r>
          <a:r>
            <a:rPr lang="en-US" sz="2400" dirty="0" err="1"/>
            <a:t>untuk</a:t>
          </a:r>
          <a:r>
            <a:rPr lang="en-US" sz="2400" dirty="0"/>
            <a:t> </a:t>
          </a:r>
          <a:r>
            <a:rPr lang="en-US" sz="2400" dirty="0" err="1"/>
            <a:t>Mahasiswa</a:t>
          </a:r>
          <a:r>
            <a:rPr lang="en-US" sz="2400" dirty="0"/>
            <a:t> </a:t>
          </a:r>
          <a:r>
            <a:rPr lang="en-US" sz="2400" dirty="0" err="1"/>
            <a:t>Penyandang</a:t>
          </a:r>
          <a:r>
            <a:rPr lang="en-US" sz="2400" dirty="0"/>
            <a:t> </a:t>
          </a:r>
          <a:r>
            <a:rPr lang="en-US" sz="2400" dirty="0" err="1"/>
            <a:t>Disabilitas</a:t>
          </a:r>
          <a:endParaRPr lang="en-ID" sz="2400" dirty="0"/>
        </a:p>
      </dgm:t>
    </dgm:pt>
    <dgm:pt modelId="{752EA6E3-60EB-4BC1-8622-A2EEF61AF51F}" type="sibTrans" cxnId="{E7BA21C5-4FC8-43DD-BEFB-9CC3A32A12BB}">
      <dgm:prSet/>
      <dgm:spPr/>
      <dgm:t>
        <a:bodyPr/>
        <a:lstStyle/>
        <a:p>
          <a:endParaRPr lang="en-ID"/>
        </a:p>
      </dgm:t>
    </dgm:pt>
    <dgm:pt modelId="{262A22CF-CF82-4B92-925D-D22AA688C705}" type="parTrans" cxnId="{E7BA21C5-4FC8-43DD-BEFB-9CC3A32A12BB}">
      <dgm:prSet/>
      <dgm:spPr/>
      <dgm:t>
        <a:bodyPr/>
        <a:lstStyle/>
        <a:p>
          <a:endParaRPr lang="en-ID"/>
        </a:p>
      </dgm:t>
    </dgm:pt>
    <dgm:pt modelId="{44524751-B7EB-4322-953A-39C87E2F9FE7}" type="pres">
      <dgm:prSet presAssocID="{E49BA681-AAA0-4F89-9D5D-8A8B58DC1BEC}" presName="linear" presStyleCnt="0">
        <dgm:presLayoutVars>
          <dgm:dir/>
          <dgm:animLvl val="lvl"/>
          <dgm:resizeHandles val="exact"/>
        </dgm:presLayoutVars>
      </dgm:prSet>
      <dgm:spPr/>
    </dgm:pt>
    <dgm:pt modelId="{ED9AA4DD-7293-492B-AC27-732B1910954C}" type="pres">
      <dgm:prSet presAssocID="{EB7DCC6C-1E5A-4F6F-B9B4-93E398C4FBF7}" presName="parentLin" presStyleCnt="0"/>
      <dgm:spPr/>
    </dgm:pt>
    <dgm:pt modelId="{92F4EE9D-B71A-4F39-AFA2-224C7394BCF9}" type="pres">
      <dgm:prSet presAssocID="{EB7DCC6C-1E5A-4F6F-B9B4-93E398C4FBF7}" presName="parentLeftMargin" presStyleLbl="node1" presStyleIdx="0" presStyleCnt="6"/>
      <dgm:spPr/>
    </dgm:pt>
    <dgm:pt modelId="{C4950E38-7DE9-4AA7-B0F7-DE59EF3769EE}" type="pres">
      <dgm:prSet presAssocID="{EB7DCC6C-1E5A-4F6F-B9B4-93E398C4FBF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CCC2F57-39F5-4EFF-8130-39A55E4EC7B2}" type="pres">
      <dgm:prSet presAssocID="{EB7DCC6C-1E5A-4F6F-B9B4-93E398C4FBF7}" presName="negativeSpace" presStyleCnt="0"/>
      <dgm:spPr/>
    </dgm:pt>
    <dgm:pt modelId="{09743789-A0B9-4CA1-A05A-623C5418E280}" type="pres">
      <dgm:prSet presAssocID="{EB7DCC6C-1E5A-4F6F-B9B4-93E398C4FBF7}" presName="childText" presStyleLbl="conFgAcc1" presStyleIdx="0" presStyleCnt="6">
        <dgm:presLayoutVars>
          <dgm:bulletEnabled val="1"/>
        </dgm:presLayoutVars>
      </dgm:prSet>
      <dgm:spPr/>
    </dgm:pt>
    <dgm:pt modelId="{08B99F04-F230-435F-87C9-51BCF6791F6A}" type="pres">
      <dgm:prSet presAssocID="{0ED4723C-CEB1-48B3-B1B1-20D43E23FD1B}" presName="spaceBetweenRectangles" presStyleCnt="0"/>
      <dgm:spPr/>
    </dgm:pt>
    <dgm:pt modelId="{638A4023-EF77-4330-B230-052B4DAED20A}" type="pres">
      <dgm:prSet presAssocID="{9AD410FE-1D45-4B42-AFEB-D9726452B91B}" presName="parentLin" presStyleCnt="0"/>
      <dgm:spPr/>
    </dgm:pt>
    <dgm:pt modelId="{99B4B27F-E190-4D5A-99EA-CFB644880E5D}" type="pres">
      <dgm:prSet presAssocID="{9AD410FE-1D45-4B42-AFEB-D9726452B91B}" presName="parentLeftMargin" presStyleLbl="node1" presStyleIdx="0" presStyleCnt="6"/>
      <dgm:spPr/>
    </dgm:pt>
    <dgm:pt modelId="{40D079CC-92EC-4F2E-A391-57176C80028F}" type="pres">
      <dgm:prSet presAssocID="{9AD410FE-1D45-4B42-AFEB-D9726452B91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45B376A-1024-41D8-A6EC-478C25B41BC4}" type="pres">
      <dgm:prSet presAssocID="{9AD410FE-1D45-4B42-AFEB-D9726452B91B}" presName="negativeSpace" presStyleCnt="0"/>
      <dgm:spPr/>
    </dgm:pt>
    <dgm:pt modelId="{A80AD1F3-8E17-4BA2-8DDE-F09E32E814D7}" type="pres">
      <dgm:prSet presAssocID="{9AD410FE-1D45-4B42-AFEB-D9726452B91B}" presName="childText" presStyleLbl="conFgAcc1" presStyleIdx="1" presStyleCnt="6">
        <dgm:presLayoutVars>
          <dgm:bulletEnabled val="1"/>
        </dgm:presLayoutVars>
      </dgm:prSet>
      <dgm:spPr/>
    </dgm:pt>
    <dgm:pt modelId="{C6BA6931-B20E-4BFF-847B-2A7B0C276250}" type="pres">
      <dgm:prSet presAssocID="{91A967B0-D18A-4F97-8DA6-AF313BE3BF78}" presName="spaceBetweenRectangles" presStyleCnt="0"/>
      <dgm:spPr/>
    </dgm:pt>
    <dgm:pt modelId="{4035DB15-CEAA-4B6A-9D81-DA25148A14C8}" type="pres">
      <dgm:prSet presAssocID="{6075E33E-2B53-4DB0-834F-315CE31B9EC9}" presName="parentLin" presStyleCnt="0"/>
      <dgm:spPr/>
    </dgm:pt>
    <dgm:pt modelId="{4657FB7C-249D-4574-8037-52AEA70A35EE}" type="pres">
      <dgm:prSet presAssocID="{6075E33E-2B53-4DB0-834F-315CE31B9EC9}" presName="parentLeftMargin" presStyleLbl="node1" presStyleIdx="1" presStyleCnt="6"/>
      <dgm:spPr/>
    </dgm:pt>
    <dgm:pt modelId="{D3A73558-B08D-4424-94C9-6516CC54BF4F}" type="pres">
      <dgm:prSet presAssocID="{6075E33E-2B53-4DB0-834F-315CE31B9EC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271AB94-D838-4421-916B-770536CD61E2}" type="pres">
      <dgm:prSet presAssocID="{6075E33E-2B53-4DB0-834F-315CE31B9EC9}" presName="negativeSpace" presStyleCnt="0"/>
      <dgm:spPr/>
    </dgm:pt>
    <dgm:pt modelId="{506DB7C9-3EE7-451C-86BD-23BD83F9A6EB}" type="pres">
      <dgm:prSet presAssocID="{6075E33E-2B53-4DB0-834F-315CE31B9EC9}" presName="childText" presStyleLbl="conFgAcc1" presStyleIdx="2" presStyleCnt="6">
        <dgm:presLayoutVars>
          <dgm:bulletEnabled val="1"/>
        </dgm:presLayoutVars>
      </dgm:prSet>
      <dgm:spPr/>
    </dgm:pt>
    <dgm:pt modelId="{C4B2F92F-0CF9-4AB2-ABD1-62DFF3DA7F50}" type="pres">
      <dgm:prSet presAssocID="{E0AB11B7-B75F-4136-AEBC-47EFAFBAFA84}" presName="spaceBetweenRectangles" presStyleCnt="0"/>
      <dgm:spPr/>
    </dgm:pt>
    <dgm:pt modelId="{09C24123-B8E4-487A-A2B5-E68787E873E4}" type="pres">
      <dgm:prSet presAssocID="{2B2C9E1D-9DE7-4E80-A816-C3E7CE73880F}" presName="parentLin" presStyleCnt="0"/>
      <dgm:spPr/>
    </dgm:pt>
    <dgm:pt modelId="{0D6F8333-574B-4B5A-914E-B4D95B42F5B4}" type="pres">
      <dgm:prSet presAssocID="{2B2C9E1D-9DE7-4E80-A816-C3E7CE73880F}" presName="parentLeftMargin" presStyleLbl="node1" presStyleIdx="2" presStyleCnt="6"/>
      <dgm:spPr/>
    </dgm:pt>
    <dgm:pt modelId="{5DE47B33-A80D-4AE3-BE4C-89367CFE5BB2}" type="pres">
      <dgm:prSet presAssocID="{2B2C9E1D-9DE7-4E80-A816-C3E7CE73880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DC97B4D-29DF-4592-9D04-E3D336A148D1}" type="pres">
      <dgm:prSet presAssocID="{2B2C9E1D-9DE7-4E80-A816-C3E7CE73880F}" presName="negativeSpace" presStyleCnt="0"/>
      <dgm:spPr/>
    </dgm:pt>
    <dgm:pt modelId="{418F7AB0-6F3C-4B90-8FC5-1262C5AB71DC}" type="pres">
      <dgm:prSet presAssocID="{2B2C9E1D-9DE7-4E80-A816-C3E7CE73880F}" presName="childText" presStyleLbl="conFgAcc1" presStyleIdx="3" presStyleCnt="6">
        <dgm:presLayoutVars>
          <dgm:bulletEnabled val="1"/>
        </dgm:presLayoutVars>
      </dgm:prSet>
      <dgm:spPr/>
    </dgm:pt>
    <dgm:pt modelId="{BAE27F33-5DEB-4923-8BCC-44B006C0AB09}" type="pres">
      <dgm:prSet presAssocID="{D8572AFB-ED2E-4EA3-A182-2234213375C7}" presName="spaceBetweenRectangles" presStyleCnt="0"/>
      <dgm:spPr/>
    </dgm:pt>
    <dgm:pt modelId="{2EC5B258-6AFD-4E0C-90B7-86D2BADE010A}" type="pres">
      <dgm:prSet presAssocID="{5ADC18FD-8507-42F3-A6A5-FEBF31D00787}" presName="parentLin" presStyleCnt="0"/>
      <dgm:spPr/>
    </dgm:pt>
    <dgm:pt modelId="{FE31DE4D-0D53-4805-B060-1B07BBDDC7E1}" type="pres">
      <dgm:prSet presAssocID="{5ADC18FD-8507-42F3-A6A5-FEBF31D00787}" presName="parentLeftMargin" presStyleLbl="node1" presStyleIdx="3" presStyleCnt="6"/>
      <dgm:spPr/>
    </dgm:pt>
    <dgm:pt modelId="{F49CB254-2EC4-4798-BF94-5CC4C2C23181}" type="pres">
      <dgm:prSet presAssocID="{5ADC18FD-8507-42F3-A6A5-FEBF31D0078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F25079D-EABF-4A0E-8470-9243BD13DF6B}" type="pres">
      <dgm:prSet presAssocID="{5ADC18FD-8507-42F3-A6A5-FEBF31D00787}" presName="negativeSpace" presStyleCnt="0"/>
      <dgm:spPr/>
    </dgm:pt>
    <dgm:pt modelId="{C8334C1B-5F36-4386-9B2B-D47EC67CD592}" type="pres">
      <dgm:prSet presAssocID="{5ADC18FD-8507-42F3-A6A5-FEBF31D00787}" presName="childText" presStyleLbl="conFgAcc1" presStyleIdx="4" presStyleCnt="6">
        <dgm:presLayoutVars>
          <dgm:bulletEnabled val="1"/>
        </dgm:presLayoutVars>
      </dgm:prSet>
      <dgm:spPr/>
    </dgm:pt>
    <dgm:pt modelId="{1B62FEDB-6237-4AFB-A477-0B246C5E9485}" type="pres">
      <dgm:prSet presAssocID="{752EA6E3-60EB-4BC1-8622-A2EEF61AF51F}" presName="spaceBetweenRectangles" presStyleCnt="0"/>
      <dgm:spPr/>
    </dgm:pt>
    <dgm:pt modelId="{A67A6562-993C-4DAD-A19D-0C9643E8A6FB}" type="pres">
      <dgm:prSet presAssocID="{71F44E61-63F7-4CA0-A70C-BBDA7DBE91E2}" presName="parentLin" presStyleCnt="0"/>
      <dgm:spPr/>
    </dgm:pt>
    <dgm:pt modelId="{E50640C1-FC88-44F7-9C04-434AB799261E}" type="pres">
      <dgm:prSet presAssocID="{71F44E61-63F7-4CA0-A70C-BBDA7DBE91E2}" presName="parentLeftMargin" presStyleLbl="node1" presStyleIdx="4" presStyleCnt="6"/>
      <dgm:spPr/>
    </dgm:pt>
    <dgm:pt modelId="{B94A0E3C-00C3-4FCC-83BB-0F86BE6C594D}" type="pres">
      <dgm:prSet presAssocID="{71F44E61-63F7-4CA0-A70C-BBDA7DBE91E2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1222EC1-EDA0-4ADD-91A9-763C30C2CFA0}" type="pres">
      <dgm:prSet presAssocID="{71F44E61-63F7-4CA0-A70C-BBDA7DBE91E2}" presName="negativeSpace" presStyleCnt="0"/>
      <dgm:spPr/>
    </dgm:pt>
    <dgm:pt modelId="{85105371-0748-4E3B-BEFF-A90749DCEC91}" type="pres">
      <dgm:prSet presAssocID="{71F44E61-63F7-4CA0-A70C-BBDA7DBE91E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3F66BC16-41B4-4CFA-910D-BF4EA48EEE5B}" type="presOf" srcId="{EB7DCC6C-1E5A-4F6F-B9B4-93E398C4FBF7}" destId="{92F4EE9D-B71A-4F39-AFA2-224C7394BCF9}" srcOrd="0" destOrd="0" presId="urn:microsoft.com/office/officeart/2005/8/layout/list1"/>
    <dgm:cxn modelId="{D589C833-755D-469C-BB61-CD89F08702A8}" type="presOf" srcId="{E49BA681-AAA0-4F89-9D5D-8A8B58DC1BEC}" destId="{44524751-B7EB-4322-953A-39C87E2F9FE7}" srcOrd="0" destOrd="0" presId="urn:microsoft.com/office/officeart/2005/8/layout/list1"/>
    <dgm:cxn modelId="{FFE5A435-D02E-4B64-B02C-84A0AE23C09F}" type="presOf" srcId="{5ADC18FD-8507-42F3-A6A5-FEBF31D00787}" destId="{FE31DE4D-0D53-4805-B060-1B07BBDDC7E1}" srcOrd="0" destOrd="0" presId="urn:microsoft.com/office/officeart/2005/8/layout/list1"/>
    <dgm:cxn modelId="{C2C40548-CC1C-4B30-8E21-DE4A0433A335}" type="presOf" srcId="{5ADC18FD-8507-42F3-A6A5-FEBF31D00787}" destId="{F49CB254-2EC4-4798-BF94-5CC4C2C23181}" srcOrd="1" destOrd="0" presId="urn:microsoft.com/office/officeart/2005/8/layout/list1"/>
    <dgm:cxn modelId="{C1030B4F-171B-4FD5-8153-206E2F4F1E5C}" srcId="{E49BA681-AAA0-4F89-9D5D-8A8B58DC1BEC}" destId="{EB7DCC6C-1E5A-4F6F-B9B4-93E398C4FBF7}" srcOrd="0" destOrd="0" parTransId="{2569B526-D33F-43AD-A7D1-1E4580F4122E}" sibTransId="{0ED4723C-CEB1-48B3-B1B1-20D43E23FD1B}"/>
    <dgm:cxn modelId="{670C3974-8F76-4AF2-A0B0-F2BDFF9F2ECE}" type="presOf" srcId="{9AD410FE-1D45-4B42-AFEB-D9726452B91B}" destId="{99B4B27F-E190-4D5A-99EA-CFB644880E5D}" srcOrd="0" destOrd="0" presId="urn:microsoft.com/office/officeart/2005/8/layout/list1"/>
    <dgm:cxn modelId="{0CF9FF79-2318-4659-9124-82FA9A2511B6}" type="presOf" srcId="{2B2C9E1D-9DE7-4E80-A816-C3E7CE73880F}" destId="{5DE47B33-A80D-4AE3-BE4C-89367CFE5BB2}" srcOrd="1" destOrd="0" presId="urn:microsoft.com/office/officeart/2005/8/layout/list1"/>
    <dgm:cxn modelId="{EF90755A-6AC2-4FBD-AB9C-567B5FDD26D7}" type="presOf" srcId="{71F44E61-63F7-4CA0-A70C-BBDA7DBE91E2}" destId="{B94A0E3C-00C3-4FCC-83BB-0F86BE6C594D}" srcOrd="1" destOrd="0" presId="urn:microsoft.com/office/officeart/2005/8/layout/list1"/>
    <dgm:cxn modelId="{38FF679A-81A4-4CFF-9FCB-3BE7B01C35F1}" type="presOf" srcId="{6075E33E-2B53-4DB0-834F-315CE31B9EC9}" destId="{4657FB7C-249D-4574-8037-52AEA70A35EE}" srcOrd="0" destOrd="0" presId="urn:microsoft.com/office/officeart/2005/8/layout/list1"/>
    <dgm:cxn modelId="{CF1437A3-5F2C-42AC-8195-B31B8C2C99EC}" type="presOf" srcId="{2B2C9E1D-9DE7-4E80-A816-C3E7CE73880F}" destId="{0D6F8333-574B-4B5A-914E-B4D95B42F5B4}" srcOrd="0" destOrd="0" presId="urn:microsoft.com/office/officeart/2005/8/layout/list1"/>
    <dgm:cxn modelId="{4C845BAC-DE1E-41D3-9504-2A2F3F2F1B47}" srcId="{E49BA681-AAA0-4F89-9D5D-8A8B58DC1BEC}" destId="{2B2C9E1D-9DE7-4E80-A816-C3E7CE73880F}" srcOrd="3" destOrd="0" parTransId="{F20BD9A0-F145-400D-AD83-AB7BE7D42F40}" sibTransId="{D8572AFB-ED2E-4EA3-A182-2234213375C7}"/>
    <dgm:cxn modelId="{13134EB0-3E50-4C41-BCA1-70420EFB3F2C}" srcId="{E49BA681-AAA0-4F89-9D5D-8A8B58DC1BEC}" destId="{6075E33E-2B53-4DB0-834F-315CE31B9EC9}" srcOrd="2" destOrd="0" parTransId="{A06A5AA5-B812-45B9-9B64-E871979F1034}" sibTransId="{E0AB11B7-B75F-4136-AEBC-47EFAFBAFA84}"/>
    <dgm:cxn modelId="{496899BC-4A5B-414F-9B9D-1DA6CAFEF034}" type="presOf" srcId="{6075E33E-2B53-4DB0-834F-315CE31B9EC9}" destId="{D3A73558-B08D-4424-94C9-6516CC54BF4F}" srcOrd="1" destOrd="0" presId="urn:microsoft.com/office/officeart/2005/8/layout/list1"/>
    <dgm:cxn modelId="{E7BA21C5-4FC8-43DD-BEFB-9CC3A32A12BB}" srcId="{E49BA681-AAA0-4F89-9D5D-8A8B58DC1BEC}" destId="{5ADC18FD-8507-42F3-A6A5-FEBF31D00787}" srcOrd="4" destOrd="0" parTransId="{262A22CF-CF82-4B92-925D-D22AA688C705}" sibTransId="{752EA6E3-60EB-4BC1-8622-A2EEF61AF51F}"/>
    <dgm:cxn modelId="{A25985CE-69BD-4D00-B578-9E795F386C25}" type="presOf" srcId="{EB7DCC6C-1E5A-4F6F-B9B4-93E398C4FBF7}" destId="{C4950E38-7DE9-4AA7-B0F7-DE59EF3769EE}" srcOrd="1" destOrd="0" presId="urn:microsoft.com/office/officeart/2005/8/layout/list1"/>
    <dgm:cxn modelId="{E9133CE6-9AB0-44DC-AA18-FF11C640E962}" srcId="{E49BA681-AAA0-4F89-9D5D-8A8B58DC1BEC}" destId="{9AD410FE-1D45-4B42-AFEB-D9726452B91B}" srcOrd="1" destOrd="0" parTransId="{3E8226C2-B0EF-479A-B871-357E32995521}" sibTransId="{91A967B0-D18A-4F97-8DA6-AF313BE3BF78}"/>
    <dgm:cxn modelId="{D0CE29F8-D0E0-4935-B0E4-17FA4A86A6BB}" type="presOf" srcId="{71F44E61-63F7-4CA0-A70C-BBDA7DBE91E2}" destId="{E50640C1-FC88-44F7-9C04-434AB799261E}" srcOrd="0" destOrd="0" presId="urn:microsoft.com/office/officeart/2005/8/layout/list1"/>
    <dgm:cxn modelId="{A38107FB-FC68-4C7A-938D-9AF342ACD284}" srcId="{E49BA681-AAA0-4F89-9D5D-8A8B58DC1BEC}" destId="{71F44E61-63F7-4CA0-A70C-BBDA7DBE91E2}" srcOrd="5" destOrd="0" parTransId="{3C3E7980-DC52-4E54-9251-EAAA13F4CF81}" sibTransId="{0D50F854-550E-428E-A0F2-8FA335527A22}"/>
    <dgm:cxn modelId="{2BCFE0FE-0A58-4429-87AD-BD8886D6EC39}" type="presOf" srcId="{9AD410FE-1D45-4B42-AFEB-D9726452B91B}" destId="{40D079CC-92EC-4F2E-A391-57176C80028F}" srcOrd="1" destOrd="0" presId="urn:microsoft.com/office/officeart/2005/8/layout/list1"/>
    <dgm:cxn modelId="{E12CFA7C-222E-423B-BF44-754C95259E4C}" type="presParOf" srcId="{44524751-B7EB-4322-953A-39C87E2F9FE7}" destId="{ED9AA4DD-7293-492B-AC27-732B1910954C}" srcOrd="0" destOrd="0" presId="urn:microsoft.com/office/officeart/2005/8/layout/list1"/>
    <dgm:cxn modelId="{BD161CE7-1D40-416E-B579-96FC34187C4B}" type="presParOf" srcId="{ED9AA4DD-7293-492B-AC27-732B1910954C}" destId="{92F4EE9D-B71A-4F39-AFA2-224C7394BCF9}" srcOrd="0" destOrd="0" presId="urn:microsoft.com/office/officeart/2005/8/layout/list1"/>
    <dgm:cxn modelId="{285ACC4F-A992-40E4-9D24-5882BC5171D2}" type="presParOf" srcId="{ED9AA4DD-7293-492B-AC27-732B1910954C}" destId="{C4950E38-7DE9-4AA7-B0F7-DE59EF3769EE}" srcOrd="1" destOrd="0" presId="urn:microsoft.com/office/officeart/2005/8/layout/list1"/>
    <dgm:cxn modelId="{2A214039-1D3C-4522-9F30-D0C2A282084C}" type="presParOf" srcId="{44524751-B7EB-4322-953A-39C87E2F9FE7}" destId="{5CCC2F57-39F5-4EFF-8130-39A55E4EC7B2}" srcOrd="1" destOrd="0" presId="urn:microsoft.com/office/officeart/2005/8/layout/list1"/>
    <dgm:cxn modelId="{FC3369AC-3E4A-4F0D-9058-66206834CDE0}" type="presParOf" srcId="{44524751-B7EB-4322-953A-39C87E2F9FE7}" destId="{09743789-A0B9-4CA1-A05A-623C5418E280}" srcOrd="2" destOrd="0" presId="urn:microsoft.com/office/officeart/2005/8/layout/list1"/>
    <dgm:cxn modelId="{80965E52-5115-47FF-AD39-F2A2444888AE}" type="presParOf" srcId="{44524751-B7EB-4322-953A-39C87E2F9FE7}" destId="{08B99F04-F230-435F-87C9-51BCF6791F6A}" srcOrd="3" destOrd="0" presId="urn:microsoft.com/office/officeart/2005/8/layout/list1"/>
    <dgm:cxn modelId="{CBE04001-5797-49E3-907C-FA776C3C5044}" type="presParOf" srcId="{44524751-B7EB-4322-953A-39C87E2F9FE7}" destId="{638A4023-EF77-4330-B230-052B4DAED20A}" srcOrd="4" destOrd="0" presId="urn:microsoft.com/office/officeart/2005/8/layout/list1"/>
    <dgm:cxn modelId="{BA71DF41-C2C3-4AC5-AB94-5BA6125D5B70}" type="presParOf" srcId="{638A4023-EF77-4330-B230-052B4DAED20A}" destId="{99B4B27F-E190-4D5A-99EA-CFB644880E5D}" srcOrd="0" destOrd="0" presId="urn:microsoft.com/office/officeart/2005/8/layout/list1"/>
    <dgm:cxn modelId="{29A0A422-90DD-4FCF-B80C-96D3608E6EAD}" type="presParOf" srcId="{638A4023-EF77-4330-B230-052B4DAED20A}" destId="{40D079CC-92EC-4F2E-A391-57176C80028F}" srcOrd="1" destOrd="0" presId="urn:microsoft.com/office/officeart/2005/8/layout/list1"/>
    <dgm:cxn modelId="{DDD529EA-5669-40FD-8CA6-8370FB55757F}" type="presParOf" srcId="{44524751-B7EB-4322-953A-39C87E2F9FE7}" destId="{045B376A-1024-41D8-A6EC-478C25B41BC4}" srcOrd="5" destOrd="0" presId="urn:microsoft.com/office/officeart/2005/8/layout/list1"/>
    <dgm:cxn modelId="{8D317CF0-575C-4443-ADC3-047C2F312607}" type="presParOf" srcId="{44524751-B7EB-4322-953A-39C87E2F9FE7}" destId="{A80AD1F3-8E17-4BA2-8DDE-F09E32E814D7}" srcOrd="6" destOrd="0" presId="urn:microsoft.com/office/officeart/2005/8/layout/list1"/>
    <dgm:cxn modelId="{E5B1DD19-7F01-4941-A175-989A7594A3CF}" type="presParOf" srcId="{44524751-B7EB-4322-953A-39C87E2F9FE7}" destId="{C6BA6931-B20E-4BFF-847B-2A7B0C276250}" srcOrd="7" destOrd="0" presId="urn:microsoft.com/office/officeart/2005/8/layout/list1"/>
    <dgm:cxn modelId="{6C441C52-DC33-4374-814D-5BDBCF45A2E4}" type="presParOf" srcId="{44524751-B7EB-4322-953A-39C87E2F9FE7}" destId="{4035DB15-CEAA-4B6A-9D81-DA25148A14C8}" srcOrd="8" destOrd="0" presId="urn:microsoft.com/office/officeart/2005/8/layout/list1"/>
    <dgm:cxn modelId="{8CF77A07-DB82-4C9E-B671-004D26C3BF71}" type="presParOf" srcId="{4035DB15-CEAA-4B6A-9D81-DA25148A14C8}" destId="{4657FB7C-249D-4574-8037-52AEA70A35EE}" srcOrd="0" destOrd="0" presId="urn:microsoft.com/office/officeart/2005/8/layout/list1"/>
    <dgm:cxn modelId="{99E4C13E-674C-48E4-85D3-60940C6F405E}" type="presParOf" srcId="{4035DB15-CEAA-4B6A-9D81-DA25148A14C8}" destId="{D3A73558-B08D-4424-94C9-6516CC54BF4F}" srcOrd="1" destOrd="0" presId="urn:microsoft.com/office/officeart/2005/8/layout/list1"/>
    <dgm:cxn modelId="{FBBB8254-C4B3-4792-935F-77A68FA57CE8}" type="presParOf" srcId="{44524751-B7EB-4322-953A-39C87E2F9FE7}" destId="{1271AB94-D838-4421-916B-770536CD61E2}" srcOrd="9" destOrd="0" presId="urn:microsoft.com/office/officeart/2005/8/layout/list1"/>
    <dgm:cxn modelId="{005634E1-627F-438B-A14D-63B9441879B9}" type="presParOf" srcId="{44524751-B7EB-4322-953A-39C87E2F9FE7}" destId="{506DB7C9-3EE7-451C-86BD-23BD83F9A6EB}" srcOrd="10" destOrd="0" presId="urn:microsoft.com/office/officeart/2005/8/layout/list1"/>
    <dgm:cxn modelId="{C9102F56-B64E-4F02-8A3D-7C3E27FE036F}" type="presParOf" srcId="{44524751-B7EB-4322-953A-39C87E2F9FE7}" destId="{C4B2F92F-0CF9-4AB2-ABD1-62DFF3DA7F50}" srcOrd="11" destOrd="0" presId="urn:microsoft.com/office/officeart/2005/8/layout/list1"/>
    <dgm:cxn modelId="{1D984818-DBA8-42E7-BBE6-01C50CFF4CC0}" type="presParOf" srcId="{44524751-B7EB-4322-953A-39C87E2F9FE7}" destId="{09C24123-B8E4-487A-A2B5-E68787E873E4}" srcOrd="12" destOrd="0" presId="urn:microsoft.com/office/officeart/2005/8/layout/list1"/>
    <dgm:cxn modelId="{1C2503B4-27E7-4D4B-B0EB-84F93507D47C}" type="presParOf" srcId="{09C24123-B8E4-487A-A2B5-E68787E873E4}" destId="{0D6F8333-574B-4B5A-914E-B4D95B42F5B4}" srcOrd="0" destOrd="0" presId="urn:microsoft.com/office/officeart/2005/8/layout/list1"/>
    <dgm:cxn modelId="{372E133B-69A1-4DE0-B338-9A3FDB14C339}" type="presParOf" srcId="{09C24123-B8E4-487A-A2B5-E68787E873E4}" destId="{5DE47B33-A80D-4AE3-BE4C-89367CFE5BB2}" srcOrd="1" destOrd="0" presId="urn:microsoft.com/office/officeart/2005/8/layout/list1"/>
    <dgm:cxn modelId="{E142EA03-E89D-4454-9B5C-EAEBB0C5579C}" type="presParOf" srcId="{44524751-B7EB-4322-953A-39C87E2F9FE7}" destId="{0DC97B4D-29DF-4592-9D04-E3D336A148D1}" srcOrd="13" destOrd="0" presId="urn:microsoft.com/office/officeart/2005/8/layout/list1"/>
    <dgm:cxn modelId="{7ABCA2F0-FD89-4EE9-ADF9-8DE239617758}" type="presParOf" srcId="{44524751-B7EB-4322-953A-39C87E2F9FE7}" destId="{418F7AB0-6F3C-4B90-8FC5-1262C5AB71DC}" srcOrd="14" destOrd="0" presId="urn:microsoft.com/office/officeart/2005/8/layout/list1"/>
    <dgm:cxn modelId="{E4E4C107-E84C-45F8-A640-2AA50AA26391}" type="presParOf" srcId="{44524751-B7EB-4322-953A-39C87E2F9FE7}" destId="{BAE27F33-5DEB-4923-8BCC-44B006C0AB09}" srcOrd="15" destOrd="0" presId="urn:microsoft.com/office/officeart/2005/8/layout/list1"/>
    <dgm:cxn modelId="{24B757DD-45D5-4716-92F0-5BA607BB096F}" type="presParOf" srcId="{44524751-B7EB-4322-953A-39C87E2F9FE7}" destId="{2EC5B258-6AFD-4E0C-90B7-86D2BADE010A}" srcOrd="16" destOrd="0" presId="urn:microsoft.com/office/officeart/2005/8/layout/list1"/>
    <dgm:cxn modelId="{2501DC6E-80C6-4E8F-BA66-3CF4CAF117AC}" type="presParOf" srcId="{2EC5B258-6AFD-4E0C-90B7-86D2BADE010A}" destId="{FE31DE4D-0D53-4805-B060-1B07BBDDC7E1}" srcOrd="0" destOrd="0" presId="urn:microsoft.com/office/officeart/2005/8/layout/list1"/>
    <dgm:cxn modelId="{DA2FFEAA-27E6-4C7B-A970-8F555E3DC76F}" type="presParOf" srcId="{2EC5B258-6AFD-4E0C-90B7-86D2BADE010A}" destId="{F49CB254-2EC4-4798-BF94-5CC4C2C23181}" srcOrd="1" destOrd="0" presId="urn:microsoft.com/office/officeart/2005/8/layout/list1"/>
    <dgm:cxn modelId="{5B00E3F1-094D-448C-90AE-B5CCB8CE9D7F}" type="presParOf" srcId="{44524751-B7EB-4322-953A-39C87E2F9FE7}" destId="{CF25079D-EABF-4A0E-8470-9243BD13DF6B}" srcOrd="17" destOrd="0" presId="urn:microsoft.com/office/officeart/2005/8/layout/list1"/>
    <dgm:cxn modelId="{A8EC44B0-7916-4F76-B0EE-A698B00F2458}" type="presParOf" srcId="{44524751-B7EB-4322-953A-39C87E2F9FE7}" destId="{C8334C1B-5F36-4386-9B2B-D47EC67CD592}" srcOrd="18" destOrd="0" presId="urn:microsoft.com/office/officeart/2005/8/layout/list1"/>
    <dgm:cxn modelId="{E3AF64C5-95C8-4E28-8621-2FE22CD737FE}" type="presParOf" srcId="{44524751-B7EB-4322-953A-39C87E2F9FE7}" destId="{1B62FEDB-6237-4AFB-A477-0B246C5E9485}" srcOrd="19" destOrd="0" presId="urn:microsoft.com/office/officeart/2005/8/layout/list1"/>
    <dgm:cxn modelId="{BD88B7BC-D360-4B30-B8AC-B8EC8831C0C4}" type="presParOf" srcId="{44524751-B7EB-4322-953A-39C87E2F9FE7}" destId="{A67A6562-993C-4DAD-A19D-0C9643E8A6FB}" srcOrd="20" destOrd="0" presId="urn:microsoft.com/office/officeart/2005/8/layout/list1"/>
    <dgm:cxn modelId="{B96B8F44-7A5D-4DAF-A327-BC7777094D94}" type="presParOf" srcId="{A67A6562-993C-4DAD-A19D-0C9643E8A6FB}" destId="{E50640C1-FC88-44F7-9C04-434AB799261E}" srcOrd="0" destOrd="0" presId="urn:microsoft.com/office/officeart/2005/8/layout/list1"/>
    <dgm:cxn modelId="{FC35BA9C-25AF-41DB-AB90-DE4B7E859FA3}" type="presParOf" srcId="{A67A6562-993C-4DAD-A19D-0C9643E8A6FB}" destId="{B94A0E3C-00C3-4FCC-83BB-0F86BE6C594D}" srcOrd="1" destOrd="0" presId="urn:microsoft.com/office/officeart/2005/8/layout/list1"/>
    <dgm:cxn modelId="{D0C2934E-74B4-46D8-AEE8-7F2A53EF04AD}" type="presParOf" srcId="{44524751-B7EB-4322-953A-39C87E2F9FE7}" destId="{E1222EC1-EDA0-4ADD-91A9-763C30C2CFA0}" srcOrd="21" destOrd="0" presId="urn:microsoft.com/office/officeart/2005/8/layout/list1"/>
    <dgm:cxn modelId="{8C0B26AB-C0DB-4E80-9EB0-CD077EEB88C8}" type="presParOf" srcId="{44524751-B7EB-4322-953A-39C87E2F9FE7}" destId="{85105371-0748-4E3B-BEFF-A90749DCEC9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C3CC3F-618C-4030-B310-397B6223E23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C4CAF16C-B8FE-44C8-A16E-1AA073A54FE1}">
      <dgm:prSet phldrT="[Text]" custT="1"/>
      <dgm:spPr/>
      <dgm:t>
        <a:bodyPr/>
        <a:lstStyle/>
        <a:p>
          <a:r>
            <a:rPr lang="en-US" sz="1800" dirty="0" err="1"/>
            <a:t>Pengajuan</a:t>
          </a:r>
          <a:r>
            <a:rPr lang="en-US" sz="1800" dirty="0"/>
            <a:t> </a:t>
          </a:r>
          <a:r>
            <a:rPr lang="en-US" sz="1800" dirty="0" err="1"/>
            <a:t>judul</a:t>
          </a:r>
          <a:r>
            <a:rPr lang="en-US" sz="1800" dirty="0"/>
            <a:t> (SISO)</a:t>
          </a:r>
          <a:endParaRPr lang="en-ID" sz="1800" dirty="0"/>
        </a:p>
      </dgm:t>
    </dgm:pt>
    <dgm:pt modelId="{BE0047E7-7C84-4B03-A55D-0C3DB95538BA}" type="parTrans" cxnId="{F329A19A-D349-4277-B685-CC8212B1D34F}">
      <dgm:prSet/>
      <dgm:spPr/>
      <dgm:t>
        <a:bodyPr/>
        <a:lstStyle/>
        <a:p>
          <a:endParaRPr lang="en-ID"/>
        </a:p>
      </dgm:t>
    </dgm:pt>
    <dgm:pt modelId="{DD1D62EE-6CDA-4123-8703-81C9EDEECE6D}" type="sibTrans" cxnId="{F329A19A-D349-4277-B685-CC8212B1D34F}">
      <dgm:prSet/>
      <dgm:spPr/>
      <dgm:t>
        <a:bodyPr/>
        <a:lstStyle/>
        <a:p>
          <a:endParaRPr lang="en-ID"/>
        </a:p>
      </dgm:t>
    </dgm:pt>
    <dgm:pt modelId="{D3336C71-2610-4EFB-9475-EC4A7AE4C782}">
      <dgm:prSet phldrT="[Text]" custT="1"/>
      <dgm:spPr/>
      <dgm:t>
        <a:bodyPr/>
        <a:lstStyle/>
        <a:p>
          <a:r>
            <a:rPr lang="en-US" sz="1800" dirty="0" err="1"/>
            <a:t>Boleh</a:t>
          </a:r>
          <a:r>
            <a:rPr lang="en-US" sz="1800" dirty="0"/>
            <a:t> </a:t>
          </a:r>
          <a:r>
            <a:rPr lang="en-US" sz="1800" dirty="0" err="1"/>
            <a:t>mengajukan</a:t>
          </a:r>
          <a:r>
            <a:rPr lang="en-US" sz="1800" dirty="0"/>
            <a:t> </a:t>
          </a:r>
          <a:r>
            <a:rPr lang="en-US" sz="1800" dirty="0" err="1"/>
            <a:t>karya</a:t>
          </a:r>
          <a:r>
            <a:rPr lang="en-US" sz="1800" dirty="0"/>
            <a:t> </a:t>
          </a:r>
          <a:r>
            <a:rPr lang="en-US" sz="1800" dirty="0" err="1"/>
            <a:t>telah</a:t>
          </a:r>
          <a:r>
            <a:rPr lang="en-US" sz="1800" dirty="0"/>
            <a:t> </a:t>
          </a:r>
          <a:r>
            <a:rPr lang="en-US" sz="1800" dirty="0" err="1"/>
            <a:t>terbit</a:t>
          </a:r>
          <a:r>
            <a:rPr lang="en-US" sz="1800" dirty="0"/>
            <a:t> </a:t>
          </a:r>
          <a:r>
            <a:rPr lang="en-US" sz="1800" dirty="0" err="1"/>
            <a:t>selama</a:t>
          </a:r>
          <a:r>
            <a:rPr lang="en-US" sz="1800" dirty="0"/>
            <a:t> </a:t>
          </a:r>
          <a:r>
            <a:rPr lang="en-US" sz="1800" dirty="0" err="1"/>
            <a:t>menjadi</a:t>
          </a:r>
          <a:r>
            <a:rPr lang="en-US" sz="1800" dirty="0"/>
            <a:t> </a:t>
          </a:r>
          <a:r>
            <a:rPr lang="en-US" sz="1800" dirty="0" err="1"/>
            <a:t>mahasiswa</a:t>
          </a:r>
          <a:endParaRPr lang="en-ID" sz="1800" dirty="0"/>
        </a:p>
      </dgm:t>
    </dgm:pt>
    <dgm:pt modelId="{73E87094-5AEE-477D-B563-8BA3756E43F6}" type="parTrans" cxnId="{6950B321-C05D-4C21-81DF-563BA1008592}">
      <dgm:prSet/>
      <dgm:spPr/>
      <dgm:t>
        <a:bodyPr/>
        <a:lstStyle/>
        <a:p>
          <a:endParaRPr lang="en-ID"/>
        </a:p>
      </dgm:t>
    </dgm:pt>
    <dgm:pt modelId="{34DBE41F-DB60-467D-BAC1-111A17FA1737}" type="sibTrans" cxnId="{6950B321-C05D-4C21-81DF-563BA1008592}">
      <dgm:prSet/>
      <dgm:spPr/>
      <dgm:t>
        <a:bodyPr/>
        <a:lstStyle/>
        <a:p>
          <a:endParaRPr lang="en-ID"/>
        </a:p>
      </dgm:t>
    </dgm:pt>
    <dgm:pt modelId="{E48B3EF1-2107-4BD3-8F4A-FEA107D6CA92}">
      <dgm:prSet phldrT="[Text]" custT="1"/>
      <dgm:spPr/>
      <dgm:t>
        <a:bodyPr/>
        <a:lstStyle/>
        <a:p>
          <a:r>
            <a:rPr lang="en-US" sz="1800" dirty="0"/>
            <a:t>Seminar </a:t>
          </a:r>
          <a:r>
            <a:rPr lang="en-US" sz="1800" dirty="0" err="1"/>
            <a:t>Rancangan</a:t>
          </a:r>
          <a:endParaRPr lang="en-ID" sz="1800" dirty="0"/>
        </a:p>
      </dgm:t>
    </dgm:pt>
    <dgm:pt modelId="{6BFFBD2E-E899-4CA8-AA76-49DCF52A9D8E}" type="parTrans" cxnId="{352C971F-39CF-4CF6-8E45-B2A3CD6E1CDE}">
      <dgm:prSet/>
      <dgm:spPr/>
      <dgm:t>
        <a:bodyPr/>
        <a:lstStyle/>
        <a:p>
          <a:endParaRPr lang="en-ID"/>
        </a:p>
      </dgm:t>
    </dgm:pt>
    <dgm:pt modelId="{44B5622C-BF0B-45E1-883E-96A9B92A8594}" type="sibTrans" cxnId="{352C971F-39CF-4CF6-8E45-B2A3CD6E1CDE}">
      <dgm:prSet/>
      <dgm:spPr/>
      <dgm:t>
        <a:bodyPr/>
        <a:lstStyle/>
        <a:p>
          <a:endParaRPr lang="en-ID"/>
        </a:p>
      </dgm:t>
    </dgm:pt>
    <dgm:pt modelId="{F3C4B1E7-EAA9-4B69-BB57-F6597305312B}">
      <dgm:prSet phldrT="[Text]" custT="1"/>
      <dgm:spPr/>
      <dgm:t>
        <a:bodyPr/>
        <a:lstStyle/>
        <a:p>
          <a:r>
            <a:rPr lang="en-US" sz="1800" dirty="0" err="1"/>
            <a:t>Validasi</a:t>
          </a:r>
          <a:r>
            <a:rPr lang="en-US" sz="1800" dirty="0"/>
            <a:t> </a:t>
          </a:r>
          <a:r>
            <a:rPr lang="en-US" sz="1800" dirty="0" err="1"/>
            <a:t>Karya</a:t>
          </a:r>
          <a:endParaRPr lang="en-ID" sz="1800" dirty="0"/>
        </a:p>
      </dgm:t>
    </dgm:pt>
    <dgm:pt modelId="{2212AC47-8E42-41E6-BECD-C219E0D9CD33}" type="parTrans" cxnId="{5603FFEF-5168-4D9D-AD33-971443786D9A}">
      <dgm:prSet/>
      <dgm:spPr/>
      <dgm:t>
        <a:bodyPr/>
        <a:lstStyle/>
        <a:p>
          <a:endParaRPr lang="en-ID"/>
        </a:p>
      </dgm:t>
    </dgm:pt>
    <dgm:pt modelId="{C40DFD72-7EB0-4E95-AD1E-4FA5644BD999}" type="sibTrans" cxnId="{5603FFEF-5168-4D9D-AD33-971443786D9A}">
      <dgm:prSet/>
      <dgm:spPr/>
      <dgm:t>
        <a:bodyPr/>
        <a:lstStyle/>
        <a:p>
          <a:endParaRPr lang="en-ID"/>
        </a:p>
      </dgm:t>
    </dgm:pt>
    <dgm:pt modelId="{487F0DB1-A724-47BF-9E95-C915C77FD75B}">
      <dgm:prSet phldrT="[Text]" custT="1"/>
      <dgm:spPr/>
      <dgm:t>
        <a:bodyPr/>
        <a:lstStyle/>
        <a:p>
          <a:r>
            <a:rPr lang="en-US" sz="1800" dirty="0" err="1"/>
            <a:t>Bedah</a:t>
          </a:r>
          <a:r>
            <a:rPr lang="en-US" sz="1800" dirty="0"/>
            <a:t> </a:t>
          </a:r>
          <a:r>
            <a:rPr lang="en-US" sz="1800" dirty="0" err="1"/>
            <a:t>Karya</a:t>
          </a:r>
          <a:endParaRPr lang="en-ID" sz="1800" dirty="0"/>
        </a:p>
      </dgm:t>
    </dgm:pt>
    <dgm:pt modelId="{D6AE53D9-9A9C-4168-B0F8-2F79570EC636}" type="parTrans" cxnId="{1F4631C4-D03B-4474-B4A3-D9B0BBC46170}">
      <dgm:prSet/>
      <dgm:spPr/>
      <dgm:t>
        <a:bodyPr/>
        <a:lstStyle/>
        <a:p>
          <a:endParaRPr lang="en-ID"/>
        </a:p>
      </dgm:t>
    </dgm:pt>
    <dgm:pt modelId="{567EDEB8-95FF-4AC7-8E76-94718CB23200}" type="sibTrans" cxnId="{1F4631C4-D03B-4474-B4A3-D9B0BBC46170}">
      <dgm:prSet/>
      <dgm:spPr/>
      <dgm:t>
        <a:bodyPr/>
        <a:lstStyle/>
        <a:p>
          <a:endParaRPr lang="en-ID"/>
        </a:p>
      </dgm:t>
    </dgm:pt>
    <dgm:pt modelId="{0A08022F-3812-46A2-9FB3-72F3DC6FDB1E}">
      <dgm:prSet phldrT="[Text]" custT="1"/>
      <dgm:spPr/>
      <dgm:t>
        <a:bodyPr/>
        <a:lstStyle/>
        <a:p>
          <a:r>
            <a:rPr lang="en-US" sz="1800" dirty="0" err="1"/>
            <a:t>Penulisan</a:t>
          </a:r>
          <a:r>
            <a:rPr lang="en-US" sz="1800" dirty="0"/>
            <a:t> </a:t>
          </a:r>
          <a:r>
            <a:rPr lang="en-US" sz="1800" dirty="0" err="1"/>
            <a:t>laporan</a:t>
          </a:r>
          <a:endParaRPr lang="en-ID" sz="1800" dirty="0"/>
        </a:p>
      </dgm:t>
    </dgm:pt>
    <dgm:pt modelId="{DAF4174C-6188-40F8-8319-9A0A1CAB5DD6}" type="parTrans" cxnId="{CB278874-F073-48D8-B785-3D9E18A7FCB4}">
      <dgm:prSet/>
      <dgm:spPr/>
      <dgm:t>
        <a:bodyPr/>
        <a:lstStyle/>
        <a:p>
          <a:endParaRPr lang="en-ID"/>
        </a:p>
      </dgm:t>
    </dgm:pt>
    <dgm:pt modelId="{AC24039E-8421-4808-A37B-66ECCB8EAE8A}" type="sibTrans" cxnId="{CB278874-F073-48D8-B785-3D9E18A7FCB4}">
      <dgm:prSet/>
      <dgm:spPr/>
      <dgm:t>
        <a:bodyPr/>
        <a:lstStyle/>
        <a:p>
          <a:endParaRPr lang="en-ID"/>
        </a:p>
      </dgm:t>
    </dgm:pt>
    <dgm:pt modelId="{066D4CAE-80CE-44EF-A88C-C2E56CED9FA7}">
      <dgm:prSet phldrT="[Text]" custT="1"/>
      <dgm:spPr/>
      <dgm:t>
        <a:bodyPr/>
        <a:lstStyle/>
        <a:p>
          <a:r>
            <a:rPr lang="en-US" sz="1800" dirty="0" err="1"/>
            <a:t>Dinilai</a:t>
          </a:r>
          <a:r>
            <a:rPr lang="en-US" sz="1800" dirty="0"/>
            <a:t> </a:t>
          </a:r>
          <a:r>
            <a:rPr lang="en-US" sz="1800" dirty="0" err="1"/>
            <a:t>pembimbing</a:t>
          </a:r>
          <a:endParaRPr lang="en-ID" sz="1800" dirty="0"/>
        </a:p>
      </dgm:t>
    </dgm:pt>
    <dgm:pt modelId="{8084375C-7B85-4A81-A614-98F721BE4339}" type="parTrans" cxnId="{FC90CC63-827B-421D-9E14-83250E7A530F}">
      <dgm:prSet/>
      <dgm:spPr/>
      <dgm:t>
        <a:bodyPr/>
        <a:lstStyle/>
        <a:p>
          <a:endParaRPr lang="en-ID"/>
        </a:p>
      </dgm:t>
    </dgm:pt>
    <dgm:pt modelId="{4004A78C-F016-48F9-9B82-F0A15D6B998C}" type="sibTrans" cxnId="{FC90CC63-827B-421D-9E14-83250E7A530F}">
      <dgm:prSet/>
      <dgm:spPr/>
      <dgm:t>
        <a:bodyPr/>
        <a:lstStyle/>
        <a:p>
          <a:endParaRPr lang="en-ID"/>
        </a:p>
      </dgm:t>
    </dgm:pt>
    <dgm:pt modelId="{40F800C1-F1C5-4309-8888-555B44C7B9A2}">
      <dgm:prSet phldrT="[Text]" custT="1"/>
      <dgm:spPr/>
      <dgm:t>
        <a:bodyPr/>
        <a:lstStyle/>
        <a:p>
          <a:r>
            <a:rPr lang="en-US" sz="1800" dirty="0" err="1"/>
            <a:t>Dinilai</a:t>
          </a:r>
          <a:r>
            <a:rPr lang="en-US" sz="1800" dirty="0"/>
            <a:t> oleh </a:t>
          </a:r>
          <a:r>
            <a:rPr lang="en-US" sz="1800" dirty="0" err="1"/>
            <a:t>praktisi</a:t>
          </a:r>
          <a:r>
            <a:rPr lang="en-US" sz="1800" dirty="0"/>
            <a:t> </a:t>
          </a:r>
          <a:r>
            <a:rPr lang="en-US" sz="1800" dirty="0" err="1"/>
            <a:t>penulis</a:t>
          </a:r>
          <a:r>
            <a:rPr lang="en-US" sz="1800" dirty="0"/>
            <a:t> FIB</a:t>
          </a:r>
          <a:endParaRPr lang="en-ID" sz="1800" dirty="0"/>
        </a:p>
      </dgm:t>
    </dgm:pt>
    <dgm:pt modelId="{191078B2-EB82-433C-9F45-524F73B131D6}" type="parTrans" cxnId="{7308E95B-1F09-4501-8C6C-359048D712B2}">
      <dgm:prSet/>
      <dgm:spPr/>
      <dgm:t>
        <a:bodyPr/>
        <a:lstStyle/>
        <a:p>
          <a:endParaRPr lang="en-ID"/>
        </a:p>
      </dgm:t>
    </dgm:pt>
    <dgm:pt modelId="{6ED5A5DE-C730-47EF-83C3-EE14536A1697}" type="sibTrans" cxnId="{7308E95B-1F09-4501-8C6C-359048D712B2}">
      <dgm:prSet/>
      <dgm:spPr/>
      <dgm:t>
        <a:bodyPr/>
        <a:lstStyle/>
        <a:p>
          <a:endParaRPr lang="en-ID"/>
        </a:p>
      </dgm:t>
    </dgm:pt>
    <dgm:pt modelId="{AC752BDC-0BF9-4278-9AD6-58110DC29CF9}">
      <dgm:prSet phldrT="[Text]" custT="1"/>
      <dgm:spPr/>
      <dgm:t>
        <a:bodyPr/>
        <a:lstStyle/>
        <a:p>
          <a:r>
            <a:rPr lang="en-US" sz="1800" dirty="0"/>
            <a:t>Terbuka </a:t>
          </a:r>
          <a:r>
            <a:rPr lang="en-US" sz="1800" dirty="0" err="1"/>
            <a:t>untuk</a:t>
          </a:r>
          <a:r>
            <a:rPr lang="en-US" sz="1800" dirty="0"/>
            <a:t> </a:t>
          </a:r>
          <a:r>
            <a:rPr lang="en-US" sz="1800" dirty="0" err="1"/>
            <a:t>umum</a:t>
          </a:r>
          <a:endParaRPr lang="en-ID" sz="1800" dirty="0"/>
        </a:p>
      </dgm:t>
    </dgm:pt>
    <dgm:pt modelId="{E9AA11B1-1FB9-4330-99A8-D214CDBAED6E}" type="parTrans" cxnId="{22F7EB47-9ACE-44D9-A2B9-3402C36E1FAF}">
      <dgm:prSet/>
      <dgm:spPr/>
      <dgm:t>
        <a:bodyPr/>
        <a:lstStyle/>
        <a:p>
          <a:endParaRPr lang="en-ID"/>
        </a:p>
      </dgm:t>
    </dgm:pt>
    <dgm:pt modelId="{E5B5565F-1407-4C80-886D-D6F5A8C81D5C}" type="sibTrans" cxnId="{22F7EB47-9ACE-44D9-A2B9-3402C36E1FAF}">
      <dgm:prSet/>
      <dgm:spPr/>
      <dgm:t>
        <a:bodyPr/>
        <a:lstStyle/>
        <a:p>
          <a:endParaRPr lang="en-ID"/>
        </a:p>
      </dgm:t>
    </dgm:pt>
    <dgm:pt modelId="{1F4E6363-299A-43CA-AA62-AFE43CB366CE}">
      <dgm:prSet phldrT="[Text]" custT="1"/>
      <dgm:spPr/>
      <dgm:t>
        <a:bodyPr/>
        <a:lstStyle/>
        <a:p>
          <a:r>
            <a:rPr lang="en-US" sz="1800" dirty="0" err="1"/>
            <a:t>Dinilai</a:t>
          </a:r>
          <a:r>
            <a:rPr lang="en-US" sz="1800" dirty="0"/>
            <a:t> oleh </a:t>
          </a:r>
          <a:r>
            <a:rPr lang="en-US" sz="1800" dirty="0" err="1"/>
            <a:t>penguji</a:t>
          </a:r>
          <a:r>
            <a:rPr lang="en-US" sz="1800" dirty="0"/>
            <a:t> dan </a:t>
          </a:r>
          <a:r>
            <a:rPr lang="en-US" sz="1800" dirty="0" err="1"/>
            <a:t>pembimbing</a:t>
          </a:r>
          <a:endParaRPr lang="en-ID" sz="1800" dirty="0"/>
        </a:p>
      </dgm:t>
    </dgm:pt>
    <dgm:pt modelId="{127BA12B-723B-4230-BB37-D88D1C78AC85}" type="parTrans" cxnId="{471C1D8E-93AC-4CCF-A6CD-62336D2E09EB}">
      <dgm:prSet/>
      <dgm:spPr/>
      <dgm:t>
        <a:bodyPr/>
        <a:lstStyle/>
        <a:p>
          <a:endParaRPr lang="en-ID"/>
        </a:p>
      </dgm:t>
    </dgm:pt>
    <dgm:pt modelId="{9DEFD6AD-4570-4346-B43D-7FEE3F69D1BD}" type="sibTrans" cxnId="{471C1D8E-93AC-4CCF-A6CD-62336D2E09EB}">
      <dgm:prSet/>
      <dgm:spPr/>
      <dgm:t>
        <a:bodyPr/>
        <a:lstStyle/>
        <a:p>
          <a:endParaRPr lang="en-ID"/>
        </a:p>
      </dgm:t>
    </dgm:pt>
    <dgm:pt modelId="{91631A78-8B3C-449C-AE6F-B7DDE40FC4A3}">
      <dgm:prSet phldrT="[Text]" custT="1"/>
      <dgm:spPr/>
      <dgm:t>
        <a:bodyPr/>
        <a:lstStyle/>
        <a:p>
          <a:r>
            <a:rPr lang="en-US" sz="1800" dirty="0"/>
            <a:t>Isi: proses </a:t>
          </a:r>
          <a:r>
            <a:rPr lang="en-US" sz="1800" dirty="0" err="1"/>
            <a:t>kreatif</a:t>
          </a:r>
          <a:r>
            <a:rPr lang="en-US" sz="1800" dirty="0"/>
            <a:t> </a:t>
          </a:r>
          <a:r>
            <a:rPr lang="en-US" sz="1800" dirty="0" err="1"/>
            <a:t>penulisan</a:t>
          </a:r>
          <a:r>
            <a:rPr lang="en-US" sz="1800" dirty="0"/>
            <a:t> KS</a:t>
          </a:r>
          <a:endParaRPr lang="en-ID" sz="1800" dirty="0"/>
        </a:p>
      </dgm:t>
    </dgm:pt>
    <dgm:pt modelId="{47975F1E-5978-466E-AB64-8FFF84F20008}" type="parTrans" cxnId="{E78F33F4-B700-4EC3-A7A2-D5198117CD63}">
      <dgm:prSet/>
      <dgm:spPr/>
      <dgm:t>
        <a:bodyPr/>
        <a:lstStyle/>
        <a:p>
          <a:endParaRPr lang="en-ID"/>
        </a:p>
      </dgm:t>
    </dgm:pt>
    <dgm:pt modelId="{0FE9454B-81D7-47BF-BF86-44173AAB9AB7}" type="sibTrans" cxnId="{E78F33F4-B700-4EC3-A7A2-D5198117CD63}">
      <dgm:prSet/>
      <dgm:spPr/>
      <dgm:t>
        <a:bodyPr/>
        <a:lstStyle/>
        <a:p>
          <a:endParaRPr lang="en-ID"/>
        </a:p>
      </dgm:t>
    </dgm:pt>
    <dgm:pt modelId="{475AE298-19FE-48F5-89DE-36FAE4502095}">
      <dgm:prSet phldrT="[Text]" custT="1"/>
      <dgm:spPr/>
      <dgm:t>
        <a:bodyPr/>
        <a:lstStyle/>
        <a:p>
          <a:r>
            <a:rPr lang="en-US" sz="1800" dirty="0"/>
            <a:t>10-20 </a:t>
          </a:r>
          <a:r>
            <a:rPr lang="en-US" sz="1800" dirty="0" err="1"/>
            <a:t>halaman</a:t>
          </a:r>
          <a:endParaRPr lang="en-ID" sz="1800" dirty="0"/>
        </a:p>
      </dgm:t>
    </dgm:pt>
    <dgm:pt modelId="{3D6E6C1A-782D-4A29-AF75-2423EB8E94DD}" type="parTrans" cxnId="{FCDBA396-548C-4605-B4E5-83E7CBB3899C}">
      <dgm:prSet/>
      <dgm:spPr/>
      <dgm:t>
        <a:bodyPr/>
        <a:lstStyle/>
        <a:p>
          <a:endParaRPr lang="en-ID"/>
        </a:p>
      </dgm:t>
    </dgm:pt>
    <dgm:pt modelId="{CD91F26C-E483-471D-BEAC-441744E61F18}" type="sibTrans" cxnId="{FCDBA396-548C-4605-B4E5-83E7CBB3899C}">
      <dgm:prSet/>
      <dgm:spPr/>
      <dgm:t>
        <a:bodyPr/>
        <a:lstStyle/>
        <a:p>
          <a:endParaRPr lang="en-ID"/>
        </a:p>
      </dgm:t>
    </dgm:pt>
    <dgm:pt modelId="{D7A3A20A-E680-4CED-A9C8-8BE0197A8969}">
      <dgm:prSet phldrT="[Text]" custT="1"/>
      <dgm:spPr/>
      <dgm:t>
        <a:bodyPr/>
        <a:lstStyle/>
        <a:p>
          <a:r>
            <a:rPr lang="en-ID" sz="1800" dirty="0"/>
            <a:t>Nilai via SISO</a:t>
          </a:r>
        </a:p>
      </dgm:t>
    </dgm:pt>
    <dgm:pt modelId="{31686189-6360-4AEA-8E74-ABB24C963A5C}" type="parTrans" cxnId="{3BC51592-7211-4162-814C-6C3CAEC0798B}">
      <dgm:prSet/>
      <dgm:spPr/>
    </dgm:pt>
    <dgm:pt modelId="{8ECF06DE-B22E-4F4B-A650-9AE6A53806FE}" type="sibTrans" cxnId="{3BC51592-7211-4162-814C-6C3CAEC0798B}">
      <dgm:prSet/>
      <dgm:spPr/>
    </dgm:pt>
    <dgm:pt modelId="{8D72B035-DE04-44BD-BC88-637A2EBBC9BA}">
      <dgm:prSet phldrT="[Text]" custT="1"/>
      <dgm:spPr/>
      <dgm:t>
        <a:bodyPr/>
        <a:lstStyle/>
        <a:p>
          <a:r>
            <a:rPr lang="en-ID" sz="1800" dirty="0"/>
            <a:t>Nilai via SISO</a:t>
          </a:r>
        </a:p>
      </dgm:t>
    </dgm:pt>
    <dgm:pt modelId="{A6BBE559-6607-4AEC-ACCB-E00340C93FC1}" type="parTrans" cxnId="{949EFA3A-7DFF-4470-BCC5-24BCA2F35719}">
      <dgm:prSet/>
      <dgm:spPr/>
    </dgm:pt>
    <dgm:pt modelId="{78231C73-3BE7-4764-97F3-4E3CAA4DCA9D}" type="sibTrans" cxnId="{949EFA3A-7DFF-4470-BCC5-24BCA2F35719}">
      <dgm:prSet/>
      <dgm:spPr/>
    </dgm:pt>
    <dgm:pt modelId="{FA96153E-7A75-4807-B6B1-FBA0ECE5275C}">
      <dgm:prSet phldrT="[Text]" custT="1"/>
      <dgm:spPr/>
      <dgm:t>
        <a:bodyPr/>
        <a:lstStyle/>
        <a:p>
          <a:r>
            <a:rPr lang="en-ID" sz="1800" dirty="0" err="1"/>
            <a:t>Ruangan</a:t>
          </a:r>
          <a:r>
            <a:rPr lang="en-ID" sz="1800" dirty="0"/>
            <a:t> </a:t>
          </a:r>
          <a:r>
            <a:rPr lang="en-ID" sz="1800" dirty="0" err="1"/>
            <a:t>untuk</a:t>
          </a:r>
          <a:r>
            <a:rPr lang="en-ID" sz="1800" dirty="0"/>
            <a:t> minimal 20 </a:t>
          </a:r>
          <a:r>
            <a:rPr lang="en-ID" sz="1800" dirty="0" err="1"/>
            <a:t>peserta</a:t>
          </a:r>
          <a:endParaRPr lang="en-ID" sz="1800" dirty="0"/>
        </a:p>
      </dgm:t>
    </dgm:pt>
    <dgm:pt modelId="{82E7A240-19E8-4BA9-994C-449F20D311CF}" type="parTrans" cxnId="{EFF35371-BD01-42F7-97D5-663C6DF95ABF}">
      <dgm:prSet/>
      <dgm:spPr/>
    </dgm:pt>
    <dgm:pt modelId="{17DD82C8-51AB-4FC9-A3A8-9D0D96E314B9}" type="sibTrans" cxnId="{EFF35371-BD01-42F7-97D5-663C6DF95ABF}">
      <dgm:prSet/>
      <dgm:spPr/>
    </dgm:pt>
    <dgm:pt modelId="{631274B0-59D4-46E0-93DB-C01D81E35ED6}" type="pres">
      <dgm:prSet presAssocID="{65C3CC3F-618C-4030-B310-397B6223E23A}" presName="Name0" presStyleCnt="0">
        <dgm:presLayoutVars>
          <dgm:dir/>
          <dgm:resizeHandles val="exact"/>
        </dgm:presLayoutVars>
      </dgm:prSet>
      <dgm:spPr/>
    </dgm:pt>
    <dgm:pt modelId="{5E147A83-A918-48EB-B880-91004E25CCAF}" type="pres">
      <dgm:prSet presAssocID="{C4CAF16C-B8FE-44C8-A16E-1AA073A54FE1}" presName="node" presStyleLbl="node1" presStyleIdx="0" presStyleCnt="5">
        <dgm:presLayoutVars>
          <dgm:bulletEnabled val="1"/>
        </dgm:presLayoutVars>
      </dgm:prSet>
      <dgm:spPr/>
    </dgm:pt>
    <dgm:pt modelId="{6E751E47-0041-465E-9184-48652AC60C62}" type="pres">
      <dgm:prSet presAssocID="{DD1D62EE-6CDA-4123-8703-81C9EDEECE6D}" presName="sibTrans" presStyleLbl="sibTrans2D1" presStyleIdx="0" presStyleCnt="4"/>
      <dgm:spPr/>
    </dgm:pt>
    <dgm:pt modelId="{042F7837-558A-4217-BB9D-D5BC852E72CD}" type="pres">
      <dgm:prSet presAssocID="{DD1D62EE-6CDA-4123-8703-81C9EDEECE6D}" presName="connectorText" presStyleLbl="sibTrans2D1" presStyleIdx="0" presStyleCnt="4"/>
      <dgm:spPr/>
    </dgm:pt>
    <dgm:pt modelId="{5817F383-9B20-4085-8B2C-7F0F5C8EA3E8}" type="pres">
      <dgm:prSet presAssocID="{E48B3EF1-2107-4BD3-8F4A-FEA107D6CA92}" presName="node" presStyleLbl="node1" presStyleIdx="1" presStyleCnt="5">
        <dgm:presLayoutVars>
          <dgm:bulletEnabled val="1"/>
        </dgm:presLayoutVars>
      </dgm:prSet>
      <dgm:spPr/>
    </dgm:pt>
    <dgm:pt modelId="{3279917F-EFBB-4F3D-AA45-0094FCA2FF31}" type="pres">
      <dgm:prSet presAssocID="{44B5622C-BF0B-45E1-883E-96A9B92A8594}" presName="sibTrans" presStyleLbl="sibTrans2D1" presStyleIdx="1" presStyleCnt="4"/>
      <dgm:spPr/>
    </dgm:pt>
    <dgm:pt modelId="{CF34B05A-7E00-49C3-9FDD-A8260B8D1B0D}" type="pres">
      <dgm:prSet presAssocID="{44B5622C-BF0B-45E1-883E-96A9B92A8594}" presName="connectorText" presStyleLbl="sibTrans2D1" presStyleIdx="1" presStyleCnt="4"/>
      <dgm:spPr/>
    </dgm:pt>
    <dgm:pt modelId="{7276715C-5911-43C7-ABEE-C5930A21BCD6}" type="pres">
      <dgm:prSet presAssocID="{F3C4B1E7-EAA9-4B69-BB57-F6597305312B}" presName="node" presStyleLbl="node1" presStyleIdx="2" presStyleCnt="5">
        <dgm:presLayoutVars>
          <dgm:bulletEnabled val="1"/>
        </dgm:presLayoutVars>
      </dgm:prSet>
      <dgm:spPr/>
    </dgm:pt>
    <dgm:pt modelId="{8BE1FC25-A7DF-4A81-82BB-700567A1CDF4}" type="pres">
      <dgm:prSet presAssocID="{C40DFD72-7EB0-4E95-AD1E-4FA5644BD999}" presName="sibTrans" presStyleLbl="sibTrans2D1" presStyleIdx="2" presStyleCnt="4"/>
      <dgm:spPr/>
    </dgm:pt>
    <dgm:pt modelId="{92D16501-C78B-402B-BADB-DCCCB7A8AE04}" type="pres">
      <dgm:prSet presAssocID="{C40DFD72-7EB0-4E95-AD1E-4FA5644BD999}" presName="connectorText" presStyleLbl="sibTrans2D1" presStyleIdx="2" presStyleCnt="4"/>
      <dgm:spPr/>
    </dgm:pt>
    <dgm:pt modelId="{CD091004-1A25-4B20-847F-6C4A321805FB}" type="pres">
      <dgm:prSet presAssocID="{487F0DB1-A724-47BF-9E95-C915C77FD75B}" presName="node" presStyleLbl="node1" presStyleIdx="3" presStyleCnt="5">
        <dgm:presLayoutVars>
          <dgm:bulletEnabled val="1"/>
        </dgm:presLayoutVars>
      </dgm:prSet>
      <dgm:spPr/>
    </dgm:pt>
    <dgm:pt modelId="{5D6733B8-E952-438F-B899-EB448D1AEA83}" type="pres">
      <dgm:prSet presAssocID="{567EDEB8-95FF-4AC7-8E76-94718CB23200}" presName="sibTrans" presStyleLbl="sibTrans2D1" presStyleIdx="3" presStyleCnt="4"/>
      <dgm:spPr/>
    </dgm:pt>
    <dgm:pt modelId="{A28F2EC6-3ADF-42F8-9468-6E2AC5896A16}" type="pres">
      <dgm:prSet presAssocID="{567EDEB8-95FF-4AC7-8E76-94718CB23200}" presName="connectorText" presStyleLbl="sibTrans2D1" presStyleIdx="3" presStyleCnt="4"/>
      <dgm:spPr/>
    </dgm:pt>
    <dgm:pt modelId="{BD58E3B2-C05B-4610-8EA9-C0939305E45E}" type="pres">
      <dgm:prSet presAssocID="{0A08022F-3812-46A2-9FB3-72F3DC6FDB1E}" presName="node" presStyleLbl="node1" presStyleIdx="4" presStyleCnt="5">
        <dgm:presLayoutVars>
          <dgm:bulletEnabled val="1"/>
        </dgm:presLayoutVars>
      </dgm:prSet>
      <dgm:spPr/>
    </dgm:pt>
  </dgm:ptLst>
  <dgm:cxnLst>
    <dgm:cxn modelId="{CB6A5503-D6BB-40AC-BFE5-72D8003D8DF4}" type="presOf" srcId="{E48B3EF1-2107-4BD3-8F4A-FEA107D6CA92}" destId="{5817F383-9B20-4085-8B2C-7F0F5C8EA3E8}" srcOrd="0" destOrd="0" presId="urn:microsoft.com/office/officeart/2005/8/layout/process1"/>
    <dgm:cxn modelId="{4B2AF405-F4BC-4D79-8EFA-BBF373386A73}" type="presOf" srcId="{65C3CC3F-618C-4030-B310-397B6223E23A}" destId="{631274B0-59D4-46E0-93DB-C01D81E35ED6}" srcOrd="0" destOrd="0" presId="urn:microsoft.com/office/officeart/2005/8/layout/process1"/>
    <dgm:cxn modelId="{747D8818-41EF-4387-BE21-7E1B2EA27210}" type="presOf" srcId="{91631A78-8B3C-449C-AE6F-B7DDE40FC4A3}" destId="{BD58E3B2-C05B-4610-8EA9-C0939305E45E}" srcOrd="0" destOrd="1" presId="urn:microsoft.com/office/officeart/2005/8/layout/process1"/>
    <dgm:cxn modelId="{12D4161F-7CE4-4204-B7F2-968259136984}" type="presOf" srcId="{44B5622C-BF0B-45E1-883E-96A9B92A8594}" destId="{3279917F-EFBB-4F3D-AA45-0094FCA2FF31}" srcOrd="0" destOrd="0" presId="urn:microsoft.com/office/officeart/2005/8/layout/process1"/>
    <dgm:cxn modelId="{352C971F-39CF-4CF6-8E45-B2A3CD6E1CDE}" srcId="{65C3CC3F-618C-4030-B310-397B6223E23A}" destId="{E48B3EF1-2107-4BD3-8F4A-FEA107D6CA92}" srcOrd="1" destOrd="0" parTransId="{6BFFBD2E-E899-4CA8-AA76-49DCF52A9D8E}" sibTransId="{44B5622C-BF0B-45E1-883E-96A9B92A8594}"/>
    <dgm:cxn modelId="{6950B321-C05D-4C21-81DF-563BA1008592}" srcId="{C4CAF16C-B8FE-44C8-A16E-1AA073A54FE1}" destId="{D3336C71-2610-4EFB-9475-EC4A7AE4C782}" srcOrd="0" destOrd="0" parTransId="{73E87094-5AEE-477D-B563-8BA3756E43F6}" sibTransId="{34DBE41F-DB60-467D-BAC1-111A17FA1737}"/>
    <dgm:cxn modelId="{E2C2CA36-B114-4051-ACB2-B804133B1C9E}" type="presOf" srcId="{C4CAF16C-B8FE-44C8-A16E-1AA073A54FE1}" destId="{5E147A83-A918-48EB-B880-91004E25CCAF}" srcOrd="0" destOrd="0" presId="urn:microsoft.com/office/officeart/2005/8/layout/process1"/>
    <dgm:cxn modelId="{E9ADB338-D5B6-4659-A1F8-0F172A749F58}" type="presOf" srcId="{C40DFD72-7EB0-4E95-AD1E-4FA5644BD999}" destId="{8BE1FC25-A7DF-4A81-82BB-700567A1CDF4}" srcOrd="0" destOrd="0" presId="urn:microsoft.com/office/officeart/2005/8/layout/process1"/>
    <dgm:cxn modelId="{949EFA3A-7DFF-4470-BCC5-24BCA2F35719}" srcId="{E48B3EF1-2107-4BD3-8F4A-FEA107D6CA92}" destId="{8D72B035-DE04-44BD-BC88-637A2EBBC9BA}" srcOrd="1" destOrd="0" parTransId="{A6BBE559-6607-4AEC-ACCB-E00340C93FC1}" sibTransId="{78231C73-3BE7-4764-97F3-4E3CAA4DCA9D}"/>
    <dgm:cxn modelId="{3349523C-6B23-4F1D-8846-32B764A2B278}" type="presOf" srcId="{DD1D62EE-6CDA-4123-8703-81C9EDEECE6D}" destId="{6E751E47-0041-465E-9184-48652AC60C62}" srcOrd="0" destOrd="0" presId="urn:microsoft.com/office/officeart/2005/8/layout/process1"/>
    <dgm:cxn modelId="{7308E95B-1F09-4501-8C6C-359048D712B2}" srcId="{F3C4B1E7-EAA9-4B69-BB57-F6597305312B}" destId="{40F800C1-F1C5-4309-8888-555B44C7B9A2}" srcOrd="0" destOrd="0" parTransId="{191078B2-EB82-433C-9F45-524F73B131D6}" sibTransId="{6ED5A5DE-C730-47EF-83C3-EE14536A1697}"/>
    <dgm:cxn modelId="{B5F97A63-C576-4922-B893-94A36FAF9DC6}" type="presOf" srcId="{0A08022F-3812-46A2-9FB3-72F3DC6FDB1E}" destId="{BD58E3B2-C05B-4610-8EA9-C0939305E45E}" srcOrd="0" destOrd="0" presId="urn:microsoft.com/office/officeart/2005/8/layout/process1"/>
    <dgm:cxn modelId="{FC90CC63-827B-421D-9E14-83250E7A530F}" srcId="{E48B3EF1-2107-4BD3-8F4A-FEA107D6CA92}" destId="{066D4CAE-80CE-44EF-A88C-C2E56CED9FA7}" srcOrd="0" destOrd="0" parTransId="{8084375C-7B85-4A81-A614-98F721BE4339}" sibTransId="{4004A78C-F016-48F9-9B82-F0A15D6B998C}"/>
    <dgm:cxn modelId="{22F7EB47-9ACE-44D9-A2B9-3402C36E1FAF}" srcId="{487F0DB1-A724-47BF-9E95-C915C77FD75B}" destId="{AC752BDC-0BF9-4278-9AD6-58110DC29CF9}" srcOrd="0" destOrd="0" parTransId="{E9AA11B1-1FB9-4330-99A8-D214CDBAED6E}" sibTransId="{E5B5565F-1407-4C80-886D-D6F5A8C81D5C}"/>
    <dgm:cxn modelId="{850C874C-535E-4BD6-9735-4A35987079AF}" type="presOf" srcId="{D7A3A20A-E680-4CED-A9C8-8BE0197A8969}" destId="{7276715C-5911-43C7-ABEE-C5930A21BCD6}" srcOrd="0" destOrd="2" presId="urn:microsoft.com/office/officeart/2005/8/layout/process1"/>
    <dgm:cxn modelId="{C602936C-BAE9-4B11-87C0-EE6619F935AB}" type="presOf" srcId="{FA96153E-7A75-4807-B6B1-FBA0ECE5275C}" destId="{CD091004-1A25-4B20-847F-6C4A321805FB}" srcOrd="0" destOrd="2" presId="urn:microsoft.com/office/officeart/2005/8/layout/process1"/>
    <dgm:cxn modelId="{EBD3F86C-FCD5-4420-A8E9-5EE80752D75A}" type="presOf" srcId="{C40DFD72-7EB0-4E95-AD1E-4FA5644BD999}" destId="{92D16501-C78B-402B-BADB-DCCCB7A8AE04}" srcOrd="1" destOrd="0" presId="urn:microsoft.com/office/officeart/2005/8/layout/process1"/>
    <dgm:cxn modelId="{511FAD70-04F5-4838-998A-D84780B7CB57}" type="presOf" srcId="{AC752BDC-0BF9-4278-9AD6-58110DC29CF9}" destId="{CD091004-1A25-4B20-847F-6C4A321805FB}" srcOrd="0" destOrd="1" presId="urn:microsoft.com/office/officeart/2005/8/layout/process1"/>
    <dgm:cxn modelId="{3B80C470-116F-414C-ACE0-F3B661D7E6DC}" type="presOf" srcId="{8D72B035-DE04-44BD-BC88-637A2EBBC9BA}" destId="{5817F383-9B20-4085-8B2C-7F0F5C8EA3E8}" srcOrd="0" destOrd="2" presId="urn:microsoft.com/office/officeart/2005/8/layout/process1"/>
    <dgm:cxn modelId="{EFF35371-BD01-42F7-97D5-663C6DF95ABF}" srcId="{487F0DB1-A724-47BF-9E95-C915C77FD75B}" destId="{FA96153E-7A75-4807-B6B1-FBA0ECE5275C}" srcOrd="1" destOrd="0" parTransId="{82E7A240-19E8-4BA9-994C-449F20D311CF}" sibTransId="{17DD82C8-51AB-4FC9-A3A8-9D0D96E314B9}"/>
    <dgm:cxn modelId="{CB278874-F073-48D8-B785-3D9E18A7FCB4}" srcId="{65C3CC3F-618C-4030-B310-397B6223E23A}" destId="{0A08022F-3812-46A2-9FB3-72F3DC6FDB1E}" srcOrd="4" destOrd="0" parTransId="{DAF4174C-6188-40F8-8319-9A0A1CAB5DD6}" sibTransId="{AC24039E-8421-4808-A37B-66ECCB8EAE8A}"/>
    <dgm:cxn modelId="{471C1D8E-93AC-4CCF-A6CD-62336D2E09EB}" srcId="{487F0DB1-A724-47BF-9E95-C915C77FD75B}" destId="{1F4E6363-299A-43CA-AA62-AFE43CB366CE}" srcOrd="2" destOrd="0" parTransId="{127BA12B-723B-4230-BB37-D88D1C78AC85}" sibTransId="{9DEFD6AD-4570-4346-B43D-7FEE3F69D1BD}"/>
    <dgm:cxn modelId="{7EF6618E-9112-4910-944D-FE1F585F8CE4}" type="presOf" srcId="{475AE298-19FE-48F5-89DE-36FAE4502095}" destId="{BD58E3B2-C05B-4610-8EA9-C0939305E45E}" srcOrd="0" destOrd="2" presId="urn:microsoft.com/office/officeart/2005/8/layout/process1"/>
    <dgm:cxn modelId="{3BC51592-7211-4162-814C-6C3CAEC0798B}" srcId="{F3C4B1E7-EAA9-4B69-BB57-F6597305312B}" destId="{D7A3A20A-E680-4CED-A9C8-8BE0197A8969}" srcOrd="1" destOrd="0" parTransId="{31686189-6360-4AEA-8E74-ABB24C963A5C}" sibTransId="{8ECF06DE-B22E-4F4B-A650-9AE6A53806FE}"/>
    <dgm:cxn modelId="{FCDBA396-548C-4605-B4E5-83E7CBB3899C}" srcId="{0A08022F-3812-46A2-9FB3-72F3DC6FDB1E}" destId="{475AE298-19FE-48F5-89DE-36FAE4502095}" srcOrd="1" destOrd="0" parTransId="{3D6E6C1A-782D-4A29-AF75-2423EB8E94DD}" sibTransId="{CD91F26C-E483-471D-BEAC-441744E61F18}"/>
    <dgm:cxn modelId="{F329A19A-D349-4277-B685-CC8212B1D34F}" srcId="{65C3CC3F-618C-4030-B310-397B6223E23A}" destId="{C4CAF16C-B8FE-44C8-A16E-1AA073A54FE1}" srcOrd="0" destOrd="0" parTransId="{BE0047E7-7C84-4B03-A55D-0C3DB95538BA}" sibTransId="{DD1D62EE-6CDA-4123-8703-81C9EDEECE6D}"/>
    <dgm:cxn modelId="{90902F9F-FE50-4BC9-969B-5ED601CF1E03}" type="presOf" srcId="{567EDEB8-95FF-4AC7-8E76-94718CB23200}" destId="{A28F2EC6-3ADF-42F8-9468-6E2AC5896A16}" srcOrd="1" destOrd="0" presId="urn:microsoft.com/office/officeart/2005/8/layout/process1"/>
    <dgm:cxn modelId="{E81979AB-B853-41D2-9F90-3D5B20B47510}" type="presOf" srcId="{F3C4B1E7-EAA9-4B69-BB57-F6597305312B}" destId="{7276715C-5911-43C7-ABEE-C5930A21BCD6}" srcOrd="0" destOrd="0" presId="urn:microsoft.com/office/officeart/2005/8/layout/process1"/>
    <dgm:cxn modelId="{92CF0CB8-9FD7-4F94-B752-373112CA0ADF}" type="presOf" srcId="{44B5622C-BF0B-45E1-883E-96A9B92A8594}" destId="{CF34B05A-7E00-49C3-9FDD-A8260B8D1B0D}" srcOrd="1" destOrd="0" presId="urn:microsoft.com/office/officeart/2005/8/layout/process1"/>
    <dgm:cxn modelId="{1F4631C4-D03B-4474-B4A3-D9B0BBC46170}" srcId="{65C3CC3F-618C-4030-B310-397B6223E23A}" destId="{487F0DB1-A724-47BF-9E95-C915C77FD75B}" srcOrd="3" destOrd="0" parTransId="{D6AE53D9-9A9C-4168-B0F8-2F79570EC636}" sibTransId="{567EDEB8-95FF-4AC7-8E76-94718CB23200}"/>
    <dgm:cxn modelId="{53F332D9-C257-44DB-A3D5-A051B858D1A2}" type="presOf" srcId="{40F800C1-F1C5-4309-8888-555B44C7B9A2}" destId="{7276715C-5911-43C7-ABEE-C5930A21BCD6}" srcOrd="0" destOrd="1" presId="urn:microsoft.com/office/officeart/2005/8/layout/process1"/>
    <dgm:cxn modelId="{FE374FDB-BD36-4D23-97B9-CF6A49893FA5}" type="presOf" srcId="{1F4E6363-299A-43CA-AA62-AFE43CB366CE}" destId="{CD091004-1A25-4B20-847F-6C4A321805FB}" srcOrd="0" destOrd="3" presId="urn:microsoft.com/office/officeart/2005/8/layout/process1"/>
    <dgm:cxn modelId="{7E61F3DF-B642-42C2-BBD7-5FAEEA77ABE7}" type="presOf" srcId="{567EDEB8-95FF-4AC7-8E76-94718CB23200}" destId="{5D6733B8-E952-438F-B899-EB448D1AEA83}" srcOrd="0" destOrd="0" presId="urn:microsoft.com/office/officeart/2005/8/layout/process1"/>
    <dgm:cxn modelId="{B6F2EBE7-F905-4BB5-8D67-33D9997F6698}" type="presOf" srcId="{DD1D62EE-6CDA-4123-8703-81C9EDEECE6D}" destId="{042F7837-558A-4217-BB9D-D5BC852E72CD}" srcOrd="1" destOrd="0" presId="urn:microsoft.com/office/officeart/2005/8/layout/process1"/>
    <dgm:cxn modelId="{5603FFEF-5168-4D9D-AD33-971443786D9A}" srcId="{65C3CC3F-618C-4030-B310-397B6223E23A}" destId="{F3C4B1E7-EAA9-4B69-BB57-F6597305312B}" srcOrd="2" destOrd="0" parTransId="{2212AC47-8E42-41E6-BECD-C219E0D9CD33}" sibTransId="{C40DFD72-7EB0-4E95-AD1E-4FA5644BD999}"/>
    <dgm:cxn modelId="{E78F33F4-B700-4EC3-A7A2-D5198117CD63}" srcId="{0A08022F-3812-46A2-9FB3-72F3DC6FDB1E}" destId="{91631A78-8B3C-449C-AE6F-B7DDE40FC4A3}" srcOrd="0" destOrd="0" parTransId="{47975F1E-5978-466E-AB64-8FFF84F20008}" sibTransId="{0FE9454B-81D7-47BF-BF86-44173AAB9AB7}"/>
    <dgm:cxn modelId="{2E2FF3F5-C49F-4F4B-A550-E2552F897622}" type="presOf" srcId="{D3336C71-2610-4EFB-9475-EC4A7AE4C782}" destId="{5E147A83-A918-48EB-B880-91004E25CCAF}" srcOrd="0" destOrd="1" presId="urn:microsoft.com/office/officeart/2005/8/layout/process1"/>
    <dgm:cxn modelId="{B07BC1FC-3E92-4376-8756-0DFD4C94410A}" type="presOf" srcId="{066D4CAE-80CE-44EF-A88C-C2E56CED9FA7}" destId="{5817F383-9B20-4085-8B2C-7F0F5C8EA3E8}" srcOrd="0" destOrd="1" presId="urn:microsoft.com/office/officeart/2005/8/layout/process1"/>
    <dgm:cxn modelId="{0FA950FD-EC1E-467E-A491-769737537E4D}" type="presOf" srcId="{487F0DB1-A724-47BF-9E95-C915C77FD75B}" destId="{CD091004-1A25-4B20-847F-6C4A321805FB}" srcOrd="0" destOrd="0" presId="urn:microsoft.com/office/officeart/2005/8/layout/process1"/>
    <dgm:cxn modelId="{E93AA323-D3AE-4821-BA3B-DBBA12AD24EE}" type="presParOf" srcId="{631274B0-59D4-46E0-93DB-C01D81E35ED6}" destId="{5E147A83-A918-48EB-B880-91004E25CCAF}" srcOrd="0" destOrd="0" presId="urn:microsoft.com/office/officeart/2005/8/layout/process1"/>
    <dgm:cxn modelId="{B93EEFD2-FA73-4BD6-8F03-30927C8A9F13}" type="presParOf" srcId="{631274B0-59D4-46E0-93DB-C01D81E35ED6}" destId="{6E751E47-0041-465E-9184-48652AC60C62}" srcOrd="1" destOrd="0" presId="urn:microsoft.com/office/officeart/2005/8/layout/process1"/>
    <dgm:cxn modelId="{EEC350DC-7342-453B-A680-AB1C090B8AA9}" type="presParOf" srcId="{6E751E47-0041-465E-9184-48652AC60C62}" destId="{042F7837-558A-4217-BB9D-D5BC852E72CD}" srcOrd="0" destOrd="0" presId="urn:microsoft.com/office/officeart/2005/8/layout/process1"/>
    <dgm:cxn modelId="{72243958-E25C-4B2A-9504-1EF010D43B73}" type="presParOf" srcId="{631274B0-59D4-46E0-93DB-C01D81E35ED6}" destId="{5817F383-9B20-4085-8B2C-7F0F5C8EA3E8}" srcOrd="2" destOrd="0" presId="urn:microsoft.com/office/officeart/2005/8/layout/process1"/>
    <dgm:cxn modelId="{132A200C-40C6-4B1F-8737-D28A06C9824E}" type="presParOf" srcId="{631274B0-59D4-46E0-93DB-C01D81E35ED6}" destId="{3279917F-EFBB-4F3D-AA45-0094FCA2FF31}" srcOrd="3" destOrd="0" presId="urn:microsoft.com/office/officeart/2005/8/layout/process1"/>
    <dgm:cxn modelId="{A2FF5DF3-7554-49C4-A9B7-3461C8CCC28A}" type="presParOf" srcId="{3279917F-EFBB-4F3D-AA45-0094FCA2FF31}" destId="{CF34B05A-7E00-49C3-9FDD-A8260B8D1B0D}" srcOrd="0" destOrd="0" presId="urn:microsoft.com/office/officeart/2005/8/layout/process1"/>
    <dgm:cxn modelId="{3056809D-6DD5-4FE2-8048-C28FD06AE758}" type="presParOf" srcId="{631274B0-59D4-46E0-93DB-C01D81E35ED6}" destId="{7276715C-5911-43C7-ABEE-C5930A21BCD6}" srcOrd="4" destOrd="0" presId="urn:microsoft.com/office/officeart/2005/8/layout/process1"/>
    <dgm:cxn modelId="{292F832C-477A-4A65-BA39-F25518A94E68}" type="presParOf" srcId="{631274B0-59D4-46E0-93DB-C01D81E35ED6}" destId="{8BE1FC25-A7DF-4A81-82BB-700567A1CDF4}" srcOrd="5" destOrd="0" presId="urn:microsoft.com/office/officeart/2005/8/layout/process1"/>
    <dgm:cxn modelId="{8D6665CF-8A3A-44E5-89D0-0FE4B92928D0}" type="presParOf" srcId="{8BE1FC25-A7DF-4A81-82BB-700567A1CDF4}" destId="{92D16501-C78B-402B-BADB-DCCCB7A8AE04}" srcOrd="0" destOrd="0" presId="urn:microsoft.com/office/officeart/2005/8/layout/process1"/>
    <dgm:cxn modelId="{CA35F3C5-3616-462F-AA78-34925DC3F026}" type="presParOf" srcId="{631274B0-59D4-46E0-93DB-C01D81E35ED6}" destId="{CD091004-1A25-4B20-847F-6C4A321805FB}" srcOrd="6" destOrd="0" presId="urn:microsoft.com/office/officeart/2005/8/layout/process1"/>
    <dgm:cxn modelId="{E1288667-7A89-49AC-919A-6C0247EC55D1}" type="presParOf" srcId="{631274B0-59D4-46E0-93DB-C01D81E35ED6}" destId="{5D6733B8-E952-438F-B899-EB448D1AEA83}" srcOrd="7" destOrd="0" presId="urn:microsoft.com/office/officeart/2005/8/layout/process1"/>
    <dgm:cxn modelId="{5C7A5022-F5C0-4C1F-BF64-A56BD335EBC2}" type="presParOf" srcId="{5D6733B8-E952-438F-B899-EB448D1AEA83}" destId="{A28F2EC6-3ADF-42F8-9468-6E2AC5896A16}" srcOrd="0" destOrd="0" presId="urn:microsoft.com/office/officeart/2005/8/layout/process1"/>
    <dgm:cxn modelId="{7679FDD1-8F25-4BC4-8AA9-08668A5EAB5C}" type="presParOf" srcId="{631274B0-59D4-46E0-93DB-C01D81E35ED6}" destId="{BD58E3B2-C05B-4610-8EA9-C0939305E45E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3385C4-74E6-40EC-84A4-96D34AF7713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C93ED34B-D040-4113-AD60-7E83F43B1511}">
      <dgm:prSet phldrT="[Text]"/>
      <dgm:spPr/>
      <dgm:t>
        <a:bodyPr/>
        <a:lstStyle/>
        <a:p>
          <a:r>
            <a:rPr lang="en-US" dirty="0" err="1"/>
            <a:t>Pendaftaran</a:t>
          </a:r>
          <a:r>
            <a:rPr lang="en-US" dirty="0"/>
            <a:t> (</a:t>
          </a:r>
          <a:r>
            <a:rPr lang="en-US" dirty="0" err="1"/>
            <a:t>Akademik</a:t>
          </a:r>
          <a:r>
            <a:rPr lang="en-US" dirty="0"/>
            <a:t> </a:t>
          </a:r>
          <a:r>
            <a:rPr lang="en-US" dirty="0" err="1"/>
            <a:t>Jurusan</a:t>
          </a:r>
          <a:r>
            <a:rPr lang="en-US" dirty="0"/>
            <a:t>)</a:t>
          </a:r>
          <a:endParaRPr lang="en-ID" dirty="0"/>
        </a:p>
      </dgm:t>
    </dgm:pt>
    <dgm:pt modelId="{312971A1-383F-46E9-AD60-7C6684E30DB1}" type="parTrans" cxnId="{D6F58232-E947-4BB3-BC25-26AFDA332FA1}">
      <dgm:prSet/>
      <dgm:spPr/>
      <dgm:t>
        <a:bodyPr/>
        <a:lstStyle/>
        <a:p>
          <a:endParaRPr lang="en-ID"/>
        </a:p>
      </dgm:t>
    </dgm:pt>
    <dgm:pt modelId="{B8AB3F57-16B1-4A09-932A-14222154F833}" type="sibTrans" cxnId="{D6F58232-E947-4BB3-BC25-26AFDA332FA1}">
      <dgm:prSet/>
      <dgm:spPr/>
      <dgm:t>
        <a:bodyPr/>
        <a:lstStyle/>
        <a:p>
          <a:endParaRPr lang="en-ID"/>
        </a:p>
      </dgm:t>
    </dgm:pt>
    <dgm:pt modelId="{88160D74-7251-489D-A40F-9BEF2A520962}">
      <dgm:prSet phldrT="[Text]"/>
      <dgm:spPr/>
      <dgm:t>
        <a:bodyPr/>
        <a:lstStyle/>
        <a:p>
          <a:r>
            <a:rPr lang="en-US" dirty="0" err="1"/>
            <a:t>Penetapan</a:t>
          </a:r>
          <a:r>
            <a:rPr lang="en-US" dirty="0"/>
            <a:t> </a:t>
          </a:r>
          <a:r>
            <a:rPr lang="en-US" dirty="0" err="1"/>
            <a:t>kategori</a:t>
          </a:r>
          <a:r>
            <a:rPr lang="en-US" dirty="0"/>
            <a:t> oleh </a:t>
          </a:r>
          <a:r>
            <a:rPr lang="en-US" dirty="0" err="1"/>
            <a:t>tim</a:t>
          </a:r>
          <a:r>
            <a:rPr lang="en-US" dirty="0"/>
            <a:t> </a:t>
          </a:r>
          <a:r>
            <a:rPr lang="en-US" dirty="0" err="1"/>
            <a:t>yg</a:t>
          </a:r>
          <a:r>
            <a:rPr lang="en-US" dirty="0"/>
            <a:t> </a:t>
          </a:r>
          <a:r>
            <a:rPr lang="en-US" dirty="0" err="1"/>
            <a:t>ditunjuk</a:t>
          </a:r>
          <a:r>
            <a:rPr lang="en-US" dirty="0"/>
            <a:t> KPS</a:t>
          </a:r>
          <a:endParaRPr lang="en-ID" dirty="0"/>
        </a:p>
      </dgm:t>
    </dgm:pt>
    <dgm:pt modelId="{D8E1FC6A-AB30-41DF-BCE1-C296239462BD}" type="parTrans" cxnId="{647C61BC-9B83-45B1-ABF1-B697BEB618AA}">
      <dgm:prSet/>
      <dgm:spPr/>
      <dgm:t>
        <a:bodyPr/>
        <a:lstStyle/>
        <a:p>
          <a:endParaRPr lang="en-ID"/>
        </a:p>
      </dgm:t>
    </dgm:pt>
    <dgm:pt modelId="{1395B469-577B-469A-96C7-CCE2BB8A826E}" type="sibTrans" cxnId="{647C61BC-9B83-45B1-ABF1-B697BEB618AA}">
      <dgm:prSet/>
      <dgm:spPr/>
      <dgm:t>
        <a:bodyPr/>
        <a:lstStyle/>
        <a:p>
          <a:endParaRPr lang="en-ID"/>
        </a:p>
      </dgm:t>
    </dgm:pt>
    <dgm:pt modelId="{497A33B6-DFBB-4A6B-8D47-83AC0F620337}">
      <dgm:prSet phldrT="[Text]"/>
      <dgm:spPr/>
      <dgm:t>
        <a:bodyPr/>
        <a:lstStyle/>
        <a:p>
          <a:r>
            <a:rPr lang="en-US" dirty="0" err="1"/>
            <a:t>Penentuan</a:t>
          </a:r>
          <a:r>
            <a:rPr lang="en-US" dirty="0"/>
            <a:t> </a:t>
          </a:r>
          <a:r>
            <a:rPr lang="en-US" dirty="0" err="1"/>
            <a:t>pembimbing</a:t>
          </a:r>
          <a:r>
            <a:rPr lang="en-US" dirty="0"/>
            <a:t> </a:t>
          </a:r>
          <a:r>
            <a:rPr lang="en-US" dirty="0" err="1"/>
            <a:t>jika</a:t>
          </a:r>
          <a:r>
            <a:rPr lang="en-US" dirty="0"/>
            <a:t> </a:t>
          </a:r>
          <a:r>
            <a:rPr lang="en-US" dirty="0" err="1"/>
            <a:t>diperlukan</a:t>
          </a:r>
          <a:endParaRPr lang="en-ID" dirty="0"/>
        </a:p>
      </dgm:t>
    </dgm:pt>
    <dgm:pt modelId="{809208C0-1005-4C77-94EE-959D42A397C7}" type="parTrans" cxnId="{EF6E4CBA-99A4-4516-BFFA-90412F13E5A4}">
      <dgm:prSet/>
      <dgm:spPr/>
      <dgm:t>
        <a:bodyPr/>
        <a:lstStyle/>
        <a:p>
          <a:endParaRPr lang="en-ID"/>
        </a:p>
      </dgm:t>
    </dgm:pt>
    <dgm:pt modelId="{75566A04-3CE5-4F98-A883-DB6F9281AFB8}" type="sibTrans" cxnId="{EF6E4CBA-99A4-4516-BFFA-90412F13E5A4}">
      <dgm:prSet/>
      <dgm:spPr/>
      <dgm:t>
        <a:bodyPr/>
        <a:lstStyle/>
        <a:p>
          <a:endParaRPr lang="en-ID"/>
        </a:p>
      </dgm:t>
    </dgm:pt>
    <dgm:pt modelId="{7FE26191-B58C-4629-9969-7A24445C9AF2}">
      <dgm:prSet phldrT="[Text]"/>
      <dgm:spPr/>
      <dgm:t>
        <a:bodyPr/>
        <a:lstStyle/>
        <a:p>
          <a:r>
            <a:rPr lang="en-US" dirty="0"/>
            <a:t>Proses </a:t>
          </a:r>
          <a:r>
            <a:rPr lang="en-US" dirty="0" err="1"/>
            <a:t>lanjutan</a:t>
          </a:r>
          <a:r>
            <a:rPr lang="en-US" dirty="0"/>
            <a:t> </a:t>
          </a:r>
          <a:r>
            <a:rPr lang="en-US" dirty="0" err="1"/>
            <a:t>sesuai</a:t>
          </a:r>
          <a:r>
            <a:rPr lang="en-US" dirty="0"/>
            <a:t> </a:t>
          </a:r>
          <a:r>
            <a:rPr lang="en-US" dirty="0" err="1"/>
            <a:t>kategori</a:t>
          </a:r>
          <a:endParaRPr lang="en-ID" dirty="0"/>
        </a:p>
      </dgm:t>
    </dgm:pt>
    <dgm:pt modelId="{4271EAB6-7132-431D-A4AA-19D97E1A7BB2}" type="parTrans" cxnId="{DA408CB2-7C6F-488C-8C94-189347CD5344}">
      <dgm:prSet/>
      <dgm:spPr/>
      <dgm:t>
        <a:bodyPr/>
        <a:lstStyle/>
        <a:p>
          <a:endParaRPr lang="en-ID"/>
        </a:p>
      </dgm:t>
    </dgm:pt>
    <dgm:pt modelId="{AA7887C4-B07F-472C-BC84-AB4167CC2D88}" type="sibTrans" cxnId="{DA408CB2-7C6F-488C-8C94-189347CD5344}">
      <dgm:prSet/>
      <dgm:spPr/>
      <dgm:t>
        <a:bodyPr/>
        <a:lstStyle/>
        <a:p>
          <a:endParaRPr lang="en-ID"/>
        </a:p>
      </dgm:t>
    </dgm:pt>
    <dgm:pt modelId="{FC0F73EF-7C5B-4FA5-8125-25AB9F7EACE9}">
      <dgm:prSet phldrT="[Text]"/>
      <dgm:spPr/>
      <dgm:t>
        <a:bodyPr/>
        <a:lstStyle/>
        <a:p>
          <a:r>
            <a:rPr lang="en-ID" dirty="0"/>
            <a:t>Form dan </a:t>
          </a:r>
          <a:r>
            <a:rPr lang="en-ID" dirty="0" err="1"/>
            <a:t>lampiran</a:t>
          </a:r>
          <a:endParaRPr lang="en-ID" dirty="0"/>
        </a:p>
      </dgm:t>
    </dgm:pt>
    <dgm:pt modelId="{A465EF2C-AF5A-46F9-A3F4-6B841727A219}" type="parTrans" cxnId="{2640CC8B-D647-4076-B278-CFDE3AE1C935}">
      <dgm:prSet/>
      <dgm:spPr/>
    </dgm:pt>
    <dgm:pt modelId="{BE70C4D7-15EB-413D-AB4C-DD6914D565F7}" type="sibTrans" cxnId="{2640CC8B-D647-4076-B278-CFDE3AE1C935}">
      <dgm:prSet/>
      <dgm:spPr/>
    </dgm:pt>
    <dgm:pt modelId="{E1CDC5C0-7E4A-4D83-8F31-046F08CDE238}" type="pres">
      <dgm:prSet presAssocID="{AF3385C4-74E6-40EC-84A4-96D34AF77131}" presName="Name0" presStyleCnt="0">
        <dgm:presLayoutVars>
          <dgm:dir/>
          <dgm:animLvl val="lvl"/>
          <dgm:resizeHandles val="exact"/>
        </dgm:presLayoutVars>
      </dgm:prSet>
      <dgm:spPr/>
    </dgm:pt>
    <dgm:pt modelId="{71DBF9E4-32D8-448F-B7C2-AF0124C6AD6D}" type="pres">
      <dgm:prSet presAssocID="{C93ED34B-D040-4113-AD60-7E83F43B1511}" presName="composite" presStyleCnt="0"/>
      <dgm:spPr/>
    </dgm:pt>
    <dgm:pt modelId="{84CD27E4-FD6D-4760-915D-33E8DF1E05C5}" type="pres">
      <dgm:prSet presAssocID="{C93ED34B-D040-4113-AD60-7E83F43B1511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1434436-3FFA-4F8C-B85D-7BCD50D1C3F5}" type="pres">
      <dgm:prSet presAssocID="{C93ED34B-D040-4113-AD60-7E83F43B1511}" presName="desTx" presStyleLbl="revTx" presStyleIdx="0" presStyleCnt="1">
        <dgm:presLayoutVars>
          <dgm:bulletEnabled val="1"/>
        </dgm:presLayoutVars>
      </dgm:prSet>
      <dgm:spPr/>
    </dgm:pt>
    <dgm:pt modelId="{8B9B1DF6-DB57-46E4-9225-5892CE4185EF}" type="pres">
      <dgm:prSet presAssocID="{B8AB3F57-16B1-4A09-932A-14222154F833}" presName="space" presStyleCnt="0"/>
      <dgm:spPr/>
    </dgm:pt>
    <dgm:pt modelId="{2B3BD63E-B26B-4F8A-8677-A1E548CE546E}" type="pres">
      <dgm:prSet presAssocID="{88160D74-7251-489D-A40F-9BEF2A520962}" presName="composite" presStyleCnt="0"/>
      <dgm:spPr/>
    </dgm:pt>
    <dgm:pt modelId="{A98CD408-9009-4866-B965-8526794592E2}" type="pres">
      <dgm:prSet presAssocID="{88160D74-7251-489D-A40F-9BEF2A520962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7876589-F8CA-4D4D-8F23-2C02A6978550}" type="pres">
      <dgm:prSet presAssocID="{88160D74-7251-489D-A40F-9BEF2A520962}" presName="desTx" presStyleLbl="revTx" presStyleIdx="0" presStyleCnt="1">
        <dgm:presLayoutVars>
          <dgm:bulletEnabled val="1"/>
        </dgm:presLayoutVars>
      </dgm:prSet>
      <dgm:spPr/>
    </dgm:pt>
    <dgm:pt modelId="{B6D14785-BF1D-4232-8FDA-A7C827A48325}" type="pres">
      <dgm:prSet presAssocID="{1395B469-577B-469A-96C7-CCE2BB8A826E}" presName="space" presStyleCnt="0"/>
      <dgm:spPr/>
    </dgm:pt>
    <dgm:pt modelId="{1270A3F6-A6AC-4B02-BDF6-26227A438CA7}" type="pres">
      <dgm:prSet presAssocID="{497A33B6-DFBB-4A6B-8D47-83AC0F620337}" presName="composite" presStyleCnt="0"/>
      <dgm:spPr/>
    </dgm:pt>
    <dgm:pt modelId="{369B7D9F-E226-4496-9538-6178B6354D62}" type="pres">
      <dgm:prSet presAssocID="{497A33B6-DFBB-4A6B-8D47-83AC0F620337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F35C802-563D-4A44-B72E-9289CD12BCA9}" type="pres">
      <dgm:prSet presAssocID="{497A33B6-DFBB-4A6B-8D47-83AC0F620337}" presName="desTx" presStyleLbl="revTx" presStyleIdx="0" presStyleCnt="1">
        <dgm:presLayoutVars>
          <dgm:bulletEnabled val="1"/>
        </dgm:presLayoutVars>
      </dgm:prSet>
      <dgm:spPr/>
    </dgm:pt>
    <dgm:pt modelId="{599C952C-81DE-49AA-8A2A-9667209AD7D8}" type="pres">
      <dgm:prSet presAssocID="{75566A04-3CE5-4F98-A883-DB6F9281AFB8}" presName="space" presStyleCnt="0"/>
      <dgm:spPr/>
    </dgm:pt>
    <dgm:pt modelId="{EF0B08AC-6134-4788-8533-70A152E06BE4}" type="pres">
      <dgm:prSet presAssocID="{7FE26191-B58C-4629-9969-7A24445C9AF2}" presName="composite" presStyleCnt="0"/>
      <dgm:spPr/>
    </dgm:pt>
    <dgm:pt modelId="{7AD5EA00-A670-42AB-A851-88B9AAB7B630}" type="pres">
      <dgm:prSet presAssocID="{7FE26191-B58C-4629-9969-7A24445C9AF2}" presName="par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F13B7B61-D313-48B3-B76F-84F14A8705ED}" type="pres">
      <dgm:prSet presAssocID="{7FE26191-B58C-4629-9969-7A24445C9AF2}" presName="desTx" presStyleLbl="revTx" presStyleIdx="0" presStyleCnt="1">
        <dgm:presLayoutVars>
          <dgm:bulletEnabled val="1"/>
        </dgm:presLayoutVars>
      </dgm:prSet>
      <dgm:spPr/>
    </dgm:pt>
  </dgm:ptLst>
  <dgm:cxnLst>
    <dgm:cxn modelId="{373E0B15-5C10-47D4-A5F9-111F4FBC74B3}" type="presOf" srcId="{7FE26191-B58C-4629-9969-7A24445C9AF2}" destId="{7AD5EA00-A670-42AB-A851-88B9AAB7B630}" srcOrd="0" destOrd="0" presId="urn:microsoft.com/office/officeart/2005/8/layout/chevron1"/>
    <dgm:cxn modelId="{CA98192E-C720-49DF-A7B5-5DFCFD5A0A1A}" type="presOf" srcId="{FC0F73EF-7C5B-4FA5-8125-25AB9F7EACE9}" destId="{F1434436-3FFA-4F8C-B85D-7BCD50D1C3F5}" srcOrd="0" destOrd="0" presId="urn:microsoft.com/office/officeart/2005/8/layout/chevron1"/>
    <dgm:cxn modelId="{D6F58232-E947-4BB3-BC25-26AFDA332FA1}" srcId="{AF3385C4-74E6-40EC-84A4-96D34AF77131}" destId="{C93ED34B-D040-4113-AD60-7E83F43B1511}" srcOrd="0" destOrd="0" parTransId="{312971A1-383F-46E9-AD60-7C6684E30DB1}" sibTransId="{B8AB3F57-16B1-4A09-932A-14222154F833}"/>
    <dgm:cxn modelId="{E07D9061-5B20-4EB4-B275-922FB4DB8AA7}" type="presOf" srcId="{497A33B6-DFBB-4A6B-8D47-83AC0F620337}" destId="{369B7D9F-E226-4496-9538-6178B6354D62}" srcOrd="0" destOrd="0" presId="urn:microsoft.com/office/officeart/2005/8/layout/chevron1"/>
    <dgm:cxn modelId="{2640CC8B-D647-4076-B278-CFDE3AE1C935}" srcId="{C93ED34B-D040-4113-AD60-7E83F43B1511}" destId="{FC0F73EF-7C5B-4FA5-8125-25AB9F7EACE9}" srcOrd="0" destOrd="0" parTransId="{A465EF2C-AF5A-46F9-A3F4-6B841727A219}" sibTransId="{BE70C4D7-15EB-413D-AB4C-DD6914D565F7}"/>
    <dgm:cxn modelId="{DA408CB2-7C6F-488C-8C94-189347CD5344}" srcId="{AF3385C4-74E6-40EC-84A4-96D34AF77131}" destId="{7FE26191-B58C-4629-9969-7A24445C9AF2}" srcOrd="3" destOrd="0" parTransId="{4271EAB6-7132-431D-A4AA-19D97E1A7BB2}" sibTransId="{AA7887C4-B07F-472C-BC84-AB4167CC2D88}"/>
    <dgm:cxn modelId="{EF6E4CBA-99A4-4516-BFFA-90412F13E5A4}" srcId="{AF3385C4-74E6-40EC-84A4-96D34AF77131}" destId="{497A33B6-DFBB-4A6B-8D47-83AC0F620337}" srcOrd="2" destOrd="0" parTransId="{809208C0-1005-4C77-94EE-959D42A397C7}" sibTransId="{75566A04-3CE5-4F98-A883-DB6F9281AFB8}"/>
    <dgm:cxn modelId="{647C61BC-9B83-45B1-ABF1-B697BEB618AA}" srcId="{AF3385C4-74E6-40EC-84A4-96D34AF77131}" destId="{88160D74-7251-489D-A40F-9BEF2A520962}" srcOrd="1" destOrd="0" parTransId="{D8E1FC6A-AB30-41DF-BCE1-C296239462BD}" sibTransId="{1395B469-577B-469A-96C7-CCE2BB8A826E}"/>
    <dgm:cxn modelId="{26C614C8-DCEF-4661-8354-09AD1D9F6A13}" type="presOf" srcId="{AF3385C4-74E6-40EC-84A4-96D34AF77131}" destId="{E1CDC5C0-7E4A-4D83-8F31-046F08CDE238}" srcOrd="0" destOrd="0" presId="urn:microsoft.com/office/officeart/2005/8/layout/chevron1"/>
    <dgm:cxn modelId="{DCD4BACF-18A3-468B-BF98-3495A3682541}" type="presOf" srcId="{C93ED34B-D040-4113-AD60-7E83F43B1511}" destId="{84CD27E4-FD6D-4760-915D-33E8DF1E05C5}" srcOrd="0" destOrd="0" presId="urn:microsoft.com/office/officeart/2005/8/layout/chevron1"/>
    <dgm:cxn modelId="{3A310DFD-7D74-48D8-A3CD-0FBA1A7A7290}" type="presOf" srcId="{88160D74-7251-489D-A40F-9BEF2A520962}" destId="{A98CD408-9009-4866-B965-8526794592E2}" srcOrd="0" destOrd="0" presId="urn:microsoft.com/office/officeart/2005/8/layout/chevron1"/>
    <dgm:cxn modelId="{CAEE7277-4122-48E9-B3F8-EEFE8F4539FD}" type="presParOf" srcId="{E1CDC5C0-7E4A-4D83-8F31-046F08CDE238}" destId="{71DBF9E4-32D8-448F-B7C2-AF0124C6AD6D}" srcOrd="0" destOrd="0" presId="urn:microsoft.com/office/officeart/2005/8/layout/chevron1"/>
    <dgm:cxn modelId="{DE284E50-976B-451D-9C48-A82AF957E17E}" type="presParOf" srcId="{71DBF9E4-32D8-448F-B7C2-AF0124C6AD6D}" destId="{84CD27E4-FD6D-4760-915D-33E8DF1E05C5}" srcOrd="0" destOrd="0" presId="urn:microsoft.com/office/officeart/2005/8/layout/chevron1"/>
    <dgm:cxn modelId="{9B307734-C0D0-42D9-8733-3ADC78AC1E7C}" type="presParOf" srcId="{71DBF9E4-32D8-448F-B7C2-AF0124C6AD6D}" destId="{F1434436-3FFA-4F8C-B85D-7BCD50D1C3F5}" srcOrd="1" destOrd="0" presId="urn:microsoft.com/office/officeart/2005/8/layout/chevron1"/>
    <dgm:cxn modelId="{2C8CF8EE-43CF-4604-B8B3-487B8AFA8B0F}" type="presParOf" srcId="{E1CDC5C0-7E4A-4D83-8F31-046F08CDE238}" destId="{8B9B1DF6-DB57-46E4-9225-5892CE4185EF}" srcOrd="1" destOrd="0" presId="urn:microsoft.com/office/officeart/2005/8/layout/chevron1"/>
    <dgm:cxn modelId="{4F159532-CDE7-421E-BDF2-85E768CDBE89}" type="presParOf" srcId="{E1CDC5C0-7E4A-4D83-8F31-046F08CDE238}" destId="{2B3BD63E-B26B-4F8A-8677-A1E548CE546E}" srcOrd="2" destOrd="0" presId="urn:microsoft.com/office/officeart/2005/8/layout/chevron1"/>
    <dgm:cxn modelId="{50C0AFE1-DEA3-444B-B43F-8C256AF197BC}" type="presParOf" srcId="{2B3BD63E-B26B-4F8A-8677-A1E548CE546E}" destId="{A98CD408-9009-4866-B965-8526794592E2}" srcOrd="0" destOrd="0" presId="urn:microsoft.com/office/officeart/2005/8/layout/chevron1"/>
    <dgm:cxn modelId="{121B8B13-B65C-4F80-B676-DB2B723FB48B}" type="presParOf" srcId="{2B3BD63E-B26B-4F8A-8677-A1E548CE546E}" destId="{E7876589-F8CA-4D4D-8F23-2C02A6978550}" srcOrd="1" destOrd="0" presId="urn:microsoft.com/office/officeart/2005/8/layout/chevron1"/>
    <dgm:cxn modelId="{5F93F8C5-BB2A-437B-B5D6-82DB5F63293B}" type="presParOf" srcId="{E1CDC5C0-7E4A-4D83-8F31-046F08CDE238}" destId="{B6D14785-BF1D-4232-8FDA-A7C827A48325}" srcOrd="3" destOrd="0" presId="urn:microsoft.com/office/officeart/2005/8/layout/chevron1"/>
    <dgm:cxn modelId="{82CB9557-1BF6-4AE0-9BCE-FF57A6C1D316}" type="presParOf" srcId="{E1CDC5C0-7E4A-4D83-8F31-046F08CDE238}" destId="{1270A3F6-A6AC-4B02-BDF6-26227A438CA7}" srcOrd="4" destOrd="0" presId="urn:microsoft.com/office/officeart/2005/8/layout/chevron1"/>
    <dgm:cxn modelId="{A9972392-ED92-48A1-BF42-8CC0EC383581}" type="presParOf" srcId="{1270A3F6-A6AC-4B02-BDF6-26227A438CA7}" destId="{369B7D9F-E226-4496-9538-6178B6354D62}" srcOrd="0" destOrd="0" presId="urn:microsoft.com/office/officeart/2005/8/layout/chevron1"/>
    <dgm:cxn modelId="{247D1AA1-F69E-4F32-BB5D-69A621676193}" type="presParOf" srcId="{1270A3F6-A6AC-4B02-BDF6-26227A438CA7}" destId="{8F35C802-563D-4A44-B72E-9289CD12BCA9}" srcOrd="1" destOrd="0" presId="urn:microsoft.com/office/officeart/2005/8/layout/chevron1"/>
    <dgm:cxn modelId="{9ED921BB-D8A1-40D5-B0EC-8EF065FAB418}" type="presParOf" srcId="{E1CDC5C0-7E4A-4D83-8F31-046F08CDE238}" destId="{599C952C-81DE-49AA-8A2A-9667209AD7D8}" srcOrd="5" destOrd="0" presId="urn:microsoft.com/office/officeart/2005/8/layout/chevron1"/>
    <dgm:cxn modelId="{A3B4E4B3-E641-4A91-A614-78CFC908197D}" type="presParOf" srcId="{E1CDC5C0-7E4A-4D83-8F31-046F08CDE238}" destId="{EF0B08AC-6134-4788-8533-70A152E06BE4}" srcOrd="6" destOrd="0" presId="urn:microsoft.com/office/officeart/2005/8/layout/chevron1"/>
    <dgm:cxn modelId="{CEC958C8-70C3-4AD4-9BB4-F9B757BDF4FD}" type="presParOf" srcId="{EF0B08AC-6134-4788-8533-70A152E06BE4}" destId="{7AD5EA00-A670-42AB-A851-88B9AAB7B630}" srcOrd="0" destOrd="0" presId="urn:microsoft.com/office/officeart/2005/8/layout/chevron1"/>
    <dgm:cxn modelId="{2CBC5496-F2FC-461C-BFA5-ED5BA54AFCC3}" type="presParOf" srcId="{EF0B08AC-6134-4788-8533-70A152E06BE4}" destId="{F13B7B61-D313-48B3-B76F-84F14A8705ED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43789-A0B9-4CA1-A05A-623C5418E280}">
      <dsp:nvSpPr>
        <dsp:cNvPr id="0" name=""/>
        <dsp:cNvSpPr/>
      </dsp:nvSpPr>
      <dsp:spPr>
        <a:xfrm>
          <a:off x="0" y="288678"/>
          <a:ext cx="103632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950E38-7DE9-4AA7-B0F7-DE59EF3769EE}">
      <dsp:nvSpPr>
        <dsp:cNvPr id="0" name=""/>
        <dsp:cNvSpPr/>
      </dsp:nvSpPr>
      <dsp:spPr>
        <a:xfrm>
          <a:off x="518160" y="111558"/>
          <a:ext cx="725424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Jenis</a:t>
          </a:r>
          <a:r>
            <a:rPr lang="en-US" sz="2400" kern="1200" dirty="0"/>
            <a:t> </a:t>
          </a:r>
          <a:r>
            <a:rPr lang="en-US" sz="2400" kern="1200" dirty="0" err="1"/>
            <a:t>Tugas</a:t>
          </a:r>
          <a:r>
            <a:rPr lang="en-US" sz="2400" kern="1200" dirty="0"/>
            <a:t> </a:t>
          </a:r>
          <a:r>
            <a:rPr lang="en-US" sz="2400" kern="1200" dirty="0" err="1"/>
            <a:t>Akhir</a:t>
          </a:r>
          <a:endParaRPr lang="en-ID" sz="2400" kern="1200" dirty="0"/>
        </a:p>
      </dsp:txBody>
      <dsp:txXfrm>
        <a:off x="535453" y="128851"/>
        <a:ext cx="7219654" cy="319654"/>
      </dsp:txXfrm>
    </dsp:sp>
    <dsp:sp modelId="{A80AD1F3-8E17-4BA2-8DDE-F09E32E814D7}">
      <dsp:nvSpPr>
        <dsp:cNvPr id="0" name=""/>
        <dsp:cNvSpPr/>
      </dsp:nvSpPr>
      <dsp:spPr>
        <a:xfrm>
          <a:off x="0" y="832998"/>
          <a:ext cx="103632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D079CC-92EC-4F2E-A391-57176C80028F}">
      <dsp:nvSpPr>
        <dsp:cNvPr id="0" name=""/>
        <dsp:cNvSpPr/>
      </dsp:nvSpPr>
      <dsp:spPr>
        <a:xfrm>
          <a:off x="518160" y="655878"/>
          <a:ext cx="725424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 dirty="0" err="1"/>
            <a:t>Syarat</a:t>
          </a:r>
          <a:r>
            <a:rPr lang="en-ID" sz="2400" kern="1200" dirty="0"/>
            <a:t> </a:t>
          </a:r>
          <a:r>
            <a:rPr lang="en-ID" sz="2400" kern="1200" dirty="0" err="1"/>
            <a:t>Akademik</a:t>
          </a:r>
          <a:r>
            <a:rPr lang="en-ID" sz="2400" kern="1200" dirty="0"/>
            <a:t> </a:t>
          </a:r>
          <a:r>
            <a:rPr lang="en-ID" sz="2400" kern="1200" dirty="0" err="1"/>
            <a:t>Umum</a:t>
          </a:r>
          <a:r>
            <a:rPr lang="en-ID" sz="2400" kern="1200" dirty="0"/>
            <a:t> dan </a:t>
          </a:r>
          <a:r>
            <a:rPr lang="en-ID" sz="2400" kern="1200" dirty="0" err="1"/>
            <a:t>Khusus</a:t>
          </a:r>
          <a:endParaRPr lang="en-ID" sz="2400" kern="1200" dirty="0"/>
        </a:p>
      </dsp:txBody>
      <dsp:txXfrm>
        <a:off x="535453" y="673171"/>
        <a:ext cx="7219654" cy="319654"/>
      </dsp:txXfrm>
    </dsp:sp>
    <dsp:sp modelId="{506DB7C9-3EE7-451C-86BD-23BD83F9A6EB}">
      <dsp:nvSpPr>
        <dsp:cNvPr id="0" name=""/>
        <dsp:cNvSpPr/>
      </dsp:nvSpPr>
      <dsp:spPr>
        <a:xfrm>
          <a:off x="0" y="1377318"/>
          <a:ext cx="103632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A73558-B08D-4424-94C9-6516CC54BF4F}">
      <dsp:nvSpPr>
        <dsp:cNvPr id="0" name=""/>
        <dsp:cNvSpPr/>
      </dsp:nvSpPr>
      <dsp:spPr>
        <a:xfrm>
          <a:off x="518160" y="1200198"/>
          <a:ext cx="725424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Tugas</a:t>
          </a:r>
          <a:r>
            <a:rPr lang="en-US" sz="2400" kern="1200" dirty="0"/>
            <a:t> </a:t>
          </a:r>
          <a:r>
            <a:rPr lang="en-US" sz="2400" kern="1200" dirty="0" err="1"/>
            <a:t>Akhir</a:t>
          </a:r>
          <a:r>
            <a:rPr lang="en-US" sz="2400" kern="1200" dirty="0"/>
            <a:t> </a:t>
          </a:r>
          <a:r>
            <a:rPr lang="en-US" sz="2400" kern="1200" dirty="0" err="1"/>
            <a:t>Karya</a:t>
          </a:r>
          <a:r>
            <a:rPr lang="en-US" sz="2400" kern="1200" dirty="0"/>
            <a:t> Sastra</a:t>
          </a:r>
          <a:endParaRPr lang="en-ID" sz="2400" kern="1200" dirty="0"/>
        </a:p>
      </dsp:txBody>
      <dsp:txXfrm>
        <a:off x="535453" y="1217491"/>
        <a:ext cx="7219654" cy="319654"/>
      </dsp:txXfrm>
    </dsp:sp>
    <dsp:sp modelId="{418F7AB0-6F3C-4B90-8FC5-1262C5AB71DC}">
      <dsp:nvSpPr>
        <dsp:cNvPr id="0" name=""/>
        <dsp:cNvSpPr/>
      </dsp:nvSpPr>
      <dsp:spPr>
        <a:xfrm>
          <a:off x="0" y="1921638"/>
          <a:ext cx="103632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E47B33-A80D-4AE3-BE4C-89367CFE5BB2}">
      <dsp:nvSpPr>
        <dsp:cNvPr id="0" name=""/>
        <dsp:cNvSpPr/>
      </dsp:nvSpPr>
      <dsp:spPr>
        <a:xfrm>
          <a:off x="518160" y="1744518"/>
          <a:ext cx="725424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Tugas</a:t>
          </a:r>
          <a:r>
            <a:rPr lang="en-US" sz="2400" kern="1200" dirty="0"/>
            <a:t> </a:t>
          </a:r>
          <a:r>
            <a:rPr lang="en-US" sz="2400" kern="1200" dirty="0" err="1"/>
            <a:t>Akhir</a:t>
          </a:r>
          <a:r>
            <a:rPr lang="en-US" sz="2400" kern="1200" dirty="0"/>
            <a:t> Hasil </a:t>
          </a:r>
          <a:r>
            <a:rPr lang="en-US" sz="2400" kern="1200" dirty="0" err="1"/>
            <a:t>Kegiatan</a:t>
          </a:r>
          <a:r>
            <a:rPr lang="en-US" sz="2400" kern="1200" dirty="0"/>
            <a:t> </a:t>
          </a:r>
          <a:r>
            <a:rPr lang="en-US" sz="2400" kern="1200" dirty="0" err="1"/>
            <a:t>Akademik</a:t>
          </a:r>
          <a:endParaRPr lang="en-ID" sz="2400" kern="1200" dirty="0"/>
        </a:p>
      </dsp:txBody>
      <dsp:txXfrm>
        <a:off x="535453" y="1761811"/>
        <a:ext cx="7219654" cy="319654"/>
      </dsp:txXfrm>
    </dsp:sp>
    <dsp:sp modelId="{C8334C1B-5F36-4386-9B2B-D47EC67CD592}">
      <dsp:nvSpPr>
        <dsp:cNvPr id="0" name=""/>
        <dsp:cNvSpPr/>
      </dsp:nvSpPr>
      <dsp:spPr>
        <a:xfrm>
          <a:off x="0" y="2465958"/>
          <a:ext cx="103632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CB254-2EC4-4798-BF94-5CC4C2C23181}">
      <dsp:nvSpPr>
        <dsp:cNvPr id="0" name=""/>
        <dsp:cNvSpPr/>
      </dsp:nvSpPr>
      <dsp:spPr>
        <a:xfrm>
          <a:off x="518160" y="2288838"/>
          <a:ext cx="725424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Panduan </a:t>
          </a:r>
          <a:r>
            <a:rPr lang="en-US" sz="2400" kern="1200" dirty="0" err="1"/>
            <a:t>untuk</a:t>
          </a:r>
          <a:r>
            <a:rPr lang="en-US" sz="2400" kern="1200" dirty="0"/>
            <a:t> </a:t>
          </a:r>
          <a:r>
            <a:rPr lang="en-US" sz="2400" kern="1200" dirty="0" err="1"/>
            <a:t>Mahasiswa</a:t>
          </a:r>
          <a:r>
            <a:rPr lang="en-US" sz="2400" kern="1200" dirty="0"/>
            <a:t> </a:t>
          </a:r>
          <a:r>
            <a:rPr lang="en-US" sz="2400" kern="1200" dirty="0" err="1"/>
            <a:t>Penyandang</a:t>
          </a:r>
          <a:r>
            <a:rPr lang="en-US" sz="2400" kern="1200" dirty="0"/>
            <a:t> </a:t>
          </a:r>
          <a:r>
            <a:rPr lang="en-US" sz="2400" kern="1200" dirty="0" err="1"/>
            <a:t>Disabilitas</a:t>
          </a:r>
          <a:endParaRPr lang="en-ID" sz="2400" kern="1200" dirty="0"/>
        </a:p>
      </dsp:txBody>
      <dsp:txXfrm>
        <a:off x="535453" y="2306131"/>
        <a:ext cx="7219654" cy="319654"/>
      </dsp:txXfrm>
    </dsp:sp>
    <dsp:sp modelId="{85105371-0748-4E3B-BEFF-A90749DCEC91}">
      <dsp:nvSpPr>
        <dsp:cNvPr id="0" name=""/>
        <dsp:cNvSpPr/>
      </dsp:nvSpPr>
      <dsp:spPr>
        <a:xfrm>
          <a:off x="0" y="3010278"/>
          <a:ext cx="103632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4A0E3C-00C3-4FCC-83BB-0F86BE6C594D}">
      <dsp:nvSpPr>
        <dsp:cNvPr id="0" name=""/>
        <dsp:cNvSpPr/>
      </dsp:nvSpPr>
      <dsp:spPr>
        <a:xfrm>
          <a:off x="518160" y="2833158"/>
          <a:ext cx="725424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 dirty="0" err="1"/>
            <a:t>Informasi</a:t>
          </a:r>
          <a:r>
            <a:rPr lang="en-ID" sz="2400" kern="1200" dirty="0"/>
            <a:t> </a:t>
          </a:r>
          <a:r>
            <a:rPr lang="en-ID" sz="2400" kern="1200" dirty="0" err="1"/>
            <a:t>lainnya</a:t>
          </a:r>
          <a:endParaRPr lang="en-ID" sz="2400" kern="1200" dirty="0"/>
        </a:p>
      </dsp:txBody>
      <dsp:txXfrm>
        <a:off x="535453" y="2850451"/>
        <a:ext cx="7219654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47A83-A918-48EB-B880-91004E25CCAF}">
      <dsp:nvSpPr>
        <dsp:cNvPr id="0" name=""/>
        <dsp:cNvSpPr/>
      </dsp:nvSpPr>
      <dsp:spPr>
        <a:xfrm>
          <a:off x="5134" y="870798"/>
          <a:ext cx="1591811" cy="2636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Pengajuan</a:t>
          </a:r>
          <a:r>
            <a:rPr lang="en-US" sz="1800" kern="1200" dirty="0"/>
            <a:t> </a:t>
          </a:r>
          <a:r>
            <a:rPr lang="en-US" sz="1800" kern="1200" dirty="0" err="1"/>
            <a:t>judul</a:t>
          </a:r>
          <a:r>
            <a:rPr lang="en-US" sz="1800" kern="1200" dirty="0"/>
            <a:t> (SISO)</a:t>
          </a:r>
          <a:endParaRPr lang="en-I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Boleh</a:t>
          </a:r>
          <a:r>
            <a:rPr lang="en-US" sz="1800" kern="1200" dirty="0"/>
            <a:t> </a:t>
          </a:r>
          <a:r>
            <a:rPr lang="en-US" sz="1800" kern="1200" dirty="0" err="1"/>
            <a:t>mengajukan</a:t>
          </a:r>
          <a:r>
            <a:rPr lang="en-US" sz="1800" kern="1200" dirty="0"/>
            <a:t> </a:t>
          </a:r>
          <a:r>
            <a:rPr lang="en-US" sz="1800" kern="1200" dirty="0" err="1"/>
            <a:t>karya</a:t>
          </a:r>
          <a:r>
            <a:rPr lang="en-US" sz="1800" kern="1200" dirty="0"/>
            <a:t> </a:t>
          </a:r>
          <a:r>
            <a:rPr lang="en-US" sz="1800" kern="1200" dirty="0" err="1"/>
            <a:t>telah</a:t>
          </a:r>
          <a:r>
            <a:rPr lang="en-US" sz="1800" kern="1200" dirty="0"/>
            <a:t> </a:t>
          </a:r>
          <a:r>
            <a:rPr lang="en-US" sz="1800" kern="1200" dirty="0" err="1"/>
            <a:t>terbit</a:t>
          </a:r>
          <a:r>
            <a:rPr lang="en-US" sz="1800" kern="1200" dirty="0"/>
            <a:t> </a:t>
          </a:r>
          <a:r>
            <a:rPr lang="en-US" sz="1800" kern="1200" dirty="0" err="1"/>
            <a:t>selama</a:t>
          </a:r>
          <a:r>
            <a:rPr lang="en-US" sz="1800" kern="1200" dirty="0"/>
            <a:t> </a:t>
          </a:r>
          <a:r>
            <a:rPr lang="en-US" sz="1800" kern="1200" dirty="0" err="1"/>
            <a:t>menjadi</a:t>
          </a:r>
          <a:r>
            <a:rPr lang="en-US" sz="1800" kern="1200" dirty="0"/>
            <a:t> </a:t>
          </a:r>
          <a:r>
            <a:rPr lang="en-US" sz="1800" kern="1200" dirty="0" err="1"/>
            <a:t>mahasiswa</a:t>
          </a:r>
          <a:endParaRPr lang="en-ID" sz="1800" kern="1200" dirty="0"/>
        </a:p>
      </dsp:txBody>
      <dsp:txXfrm>
        <a:off x="51757" y="917421"/>
        <a:ext cx="1498565" cy="2543270"/>
      </dsp:txXfrm>
    </dsp:sp>
    <dsp:sp modelId="{6E751E47-0041-465E-9184-48652AC60C62}">
      <dsp:nvSpPr>
        <dsp:cNvPr id="0" name=""/>
        <dsp:cNvSpPr/>
      </dsp:nvSpPr>
      <dsp:spPr>
        <a:xfrm>
          <a:off x="1756127" y="1991671"/>
          <a:ext cx="337464" cy="3947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900" kern="1200"/>
        </a:p>
      </dsp:txBody>
      <dsp:txXfrm>
        <a:off x="1756127" y="2070625"/>
        <a:ext cx="236225" cy="236861"/>
      </dsp:txXfrm>
    </dsp:sp>
    <dsp:sp modelId="{5817F383-9B20-4085-8B2C-7F0F5C8EA3E8}">
      <dsp:nvSpPr>
        <dsp:cNvPr id="0" name=""/>
        <dsp:cNvSpPr/>
      </dsp:nvSpPr>
      <dsp:spPr>
        <a:xfrm>
          <a:off x="2233671" y="870798"/>
          <a:ext cx="1591811" cy="2636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Seminar </a:t>
          </a:r>
          <a:r>
            <a:rPr lang="en-US" sz="1800" kern="1200" dirty="0" err="1"/>
            <a:t>Rancangan</a:t>
          </a:r>
          <a:endParaRPr lang="en-I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Dinilai</a:t>
          </a:r>
          <a:r>
            <a:rPr lang="en-US" sz="1800" kern="1200" dirty="0"/>
            <a:t> </a:t>
          </a:r>
          <a:r>
            <a:rPr lang="en-US" sz="1800" kern="1200" dirty="0" err="1"/>
            <a:t>pembimbing</a:t>
          </a:r>
          <a:endParaRPr lang="en-I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800" kern="1200" dirty="0"/>
            <a:t>Nilai via SISO</a:t>
          </a:r>
        </a:p>
      </dsp:txBody>
      <dsp:txXfrm>
        <a:off x="2280294" y="917421"/>
        <a:ext cx="1498565" cy="2543270"/>
      </dsp:txXfrm>
    </dsp:sp>
    <dsp:sp modelId="{3279917F-EFBB-4F3D-AA45-0094FCA2FF31}">
      <dsp:nvSpPr>
        <dsp:cNvPr id="0" name=""/>
        <dsp:cNvSpPr/>
      </dsp:nvSpPr>
      <dsp:spPr>
        <a:xfrm>
          <a:off x="3984663" y="1991671"/>
          <a:ext cx="337464" cy="3947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900" kern="1200"/>
        </a:p>
      </dsp:txBody>
      <dsp:txXfrm>
        <a:off x="3984663" y="2070625"/>
        <a:ext cx="236225" cy="236861"/>
      </dsp:txXfrm>
    </dsp:sp>
    <dsp:sp modelId="{7276715C-5911-43C7-ABEE-C5930A21BCD6}">
      <dsp:nvSpPr>
        <dsp:cNvPr id="0" name=""/>
        <dsp:cNvSpPr/>
      </dsp:nvSpPr>
      <dsp:spPr>
        <a:xfrm>
          <a:off x="4462207" y="870798"/>
          <a:ext cx="1591811" cy="2636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Validasi</a:t>
          </a:r>
          <a:r>
            <a:rPr lang="en-US" sz="1800" kern="1200" dirty="0"/>
            <a:t> </a:t>
          </a:r>
          <a:r>
            <a:rPr lang="en-US" sz="1800" kern="1200" dirty="0" err="1"/>
            <a:t>Karya</a:t>
          </a:r>
          <a:endParaRPr lang="en-I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Dinilai</a:t>
          </a:r>
          <a:r>
            <a:rPr lang="en-US" sz="1800" kern="1200" dirty="0"/>
            <a:t> oleh </a:t>
          </a:r>
          <a:r>
            <a:rPr lang="en-US" sz="1800" kern="1200" dirty="0" err="1"/>
            <a:t>praktisi</a:t>
          </a:r>
          <a:r>
            <a:rPr lang="en-US" sz="1800" kern="1200" dirty="0"/>
            <a:t> </a:t>
          </a:r>
          <a:r>
            <a:rPr lang="en-US" sz="1800" kern="1200" dirty="0" err="1"/>
            <a:t>penulis</a:t>
          </a:r>
          <a:r>
            <a:rPr lang="en-US" sz="1800" kern="1200" dirty="0"/>
            <a:t> FIB</a:t>
          </a:r>
          <a:endParaRPr lang="en-I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800" kern="1200" dirty="0"/>
            <a:t>Nilai via SISO</a:t>
          </a:r>
        </a:p>
      </dsp:txBody>
      <dsp:txXfrm>
        <a:off x="4508830" y="917421"/>
        <a:ext cx="1498565" cy="2543270"/>
      </dsp:txXfrm>
    </dsp:sp>
    <dsp:sp modelId="{8BE1FC25-A7DF-4A81-82BB-700567A1CDF4}">
      <dsp:nvSpPr>
        <dsp:cNvPr id="0" name=""/>
        <dsp:cNvSpPr/>
      </dsp:nvSpPr>
      <dsp:spPr>
        <a:xfrm>
          <a:off x="6213199" y="1991671"/>
          <a:ext cx="337464" cy="3947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900" kern="1200"/>
        </a:p>
      </dsp:txBody>
      <dsp:txXfrm>
        <a:off x="6213199" y="2070625"/>
        <a:ext cx="236225" cy="236861"/>
      </dsp:txXfrm>
    </dsp:sp>
    <dsp:sp modelId="{CD091004-1A25-4B20-847F-6C4A321805FB}">
      <dsp:nvSpPr>
        <dsp:cNvPr id="0" name=""/>
        <dsp:cNvSpPr/>
      </dsp:nvSpPr>
      <dsp:spPr>
        <a:xfrm>
          <a:off x="6690743" y="870798"/>
          <a:ext cx="1591811" cy="2636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Bedah</a:t>
          </a:r>
          <a:r>
            <a:rPr lang="en-US" sz="1800" kern="1200" dirty="0"/>
            <a:t> </a:t>
          </a:r>
          <a:r>
            <a:rPr lang="en-US" sz="1800" kern="1200" dirty="0" err="1"/>
            <a:t>Karya</a:t>
          </a:r>
          <a:endParaRPr lang="en-I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Terbuka </a:t>
          </a:r>
          <a:r>
            <a:rPr lang="en-US" sz="1800" kern="1200" dirty="0" err="1"/>
            <a:t>untuk</a:t>
          </a:r>
          <a:r>
            <a:rPr lang="en-US" sz="1800" kern="1200" dirty="0"/>
            <a:t> </a:t>
          </a:r>
          <a:r>
            <a:rPr lang="en-US" sz="1800" kern="1200" dirty="0" err="1"/>
            <a:t>umum</a:t>
          </a:r>
          <a:endParaRPr lang="en-I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800" kern="1200" dirty="0" err="1"/>
            <a:t>Ruangan</a:t>
          </a:r>
          <a:r>
            <a:rPr lang="en-ID" sz="1800" kern="1200" dirty="0"/>
            <a:t> </a:t>
          </a:r>
          <a:r>
            <a:rPr lang="en-ID" sz="1800" kern="1200" dirty="0" err="1"/>
            <a:t>untuk</a:t>
          </a:r>
          <a:r>
            <a:rPr lang="en-ID" sz="1800" kern="1200" dirty="0"/>
            <a:t> minimal 20 </a:t>
          </a:r>
          <a:r>
            <a:rPr lang="en-ID" sz="1800" kern="1200" dirty="0" err="1"/>
            <a:t>peserta</a:t>
          </a:r>
          <a:endParaRPr lang="en-I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Dinilai</a:t>
          </a:r>
          <a:r>
            <a:rPr lang="en-US" sz="1800" kern="1200" dirty="0"/>
            <a:t> oleh </a:t>
          </a:r>
          <a:r>
            <a:rPr lang="en-US" sz="1800" kern="1200" dirty="0" err="1"/>
            <a:t>penguji</a:t>
          </a:r>
          <a:r>
            <a:rPr lang="en-US" sz="1800" kern="1200" dirty="0"/>
            <a:t> dan </a:t>
          </a:r>
          <a:r>
            <a:rPr lang="en-US" sz="1800" kern="1200" dirty="0" err="1"/>
            <a:t>pembimbing</a:t>
          </a:r>
          <a:endParaRPr lang="en-ID" sz="1800" kern="1200" dirty="0"/>
        </a:p>
      </dsp:txBody>
      <dsp:txXfrm>
        <a:off x="6737366" y="917421"/>
        <a:ext cx="1498565" cy="2543270"/>
      </dsp:txXfrm>
    </dsp:sp>
    <dsp:sp modelId="{5D6733B8-E952-438F-B899-EB448D1AEA83}">
      <dsp:nvSpPr>
        <dsp:cNvPr id="0" name=""/>
        <dsp:cNvSpPr/>
      </dsp:nvSpPr>
      <dsp:spPr>
        <a:xfrm>
          <a:off x="8441736" y="1991671"/>
          <a:ext cx="337464" cy="3947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900" kern="1200"/>
        </a:p>
      </dsp:txBody>
      <dsp:txXfrm>
        <a:off x="8441736" y="2070625"/>
        <a:ext cx="236225" cy="236861"/>
      </dsp:txXfrm>
    </dsp:sp>
    <dsp:sp modelId="{BD58E3B2-C05B-4610-8EA9-C0939305E45E}">
      <dsp:nvSpPr>
        <dsp:cNvPr id="0" name=""/>
        <dsp:cNvSpPr/>
      </dsp:nvSpPr>
      <dsp:spPr>
        <a:xfrm>
          <a:off x="8919279" y="870798"/>
          <a:ext cx="1591811" cy="2636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Penulisan</a:t>
          </a:r>
          <a:r>
            <a:rPr lang="en-US" sz="1800" kern="1200" dirty="0"/>
            <a:t> </a:t>
          </a:r>
          <a:r>
            <a:rPr lang="en-US" sz="1800" kern="1200" dirty="0" err="1"/>
            <a:t>laporan</a:t>
          </a:r>
          <a:endParaRPr lang="en-I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Isi: proses </a:t>
          </a:r>
          <a:r>
            <a:rPr lang="en-US" sz="1800" kern="1200" dirty="0" err="1"/>
            <a:t>kreatif</a:t>
          </a:r>
          <a:r>
            <a:rPr lang="en-US" sz="1800" kern="1200" dirty="0"/>
            <a:t> </a:t>
          </a:r>
          <a:r>
            <a:rPr lang="en-US" sz="1800" kern="1200" dirty="0" err="1"/>
            <a:t>penulisan</a:t>
          </a:r>
          <a:r>
            <a:rPr lang="en-US" sz="1800" kern="1200" dirty="0"/>
            <a:t> KS</a:t>
          </a:r>
          <a:endParaRPr lang="en-I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10-20 </a:t>
          </a:r>
          <a:r>
            <a:rPr lang="en-US" sz="1800" kern="1200" dirty="0" err="1"/>
            <a:t>halaman</a:t>
          </a:r>
          <a:endParaRPr lang="en-ID" sz="1800" kern="1200" dirty="0"/>
        </a:p>
      </dsp:txBody>
      <dsp:txXfrm>
        <a:off x="8965902" y="917421"/>
        <a:ext cx="1498565" cy="25432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D27E4-FD6D-4760-915D-33E8DF1E05C5}">
      <dsp:nvSpPr>
        <dsp:cNvPr id="0" name=""/>
        <dsp:cNvSpPr/>
      </dsp:nvSpPr>
      <dsp:spPr>
        <a:xfrm>
          <a:off x="149" y="924618"/>
          <a:ext cx="2752725" cy="108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Pendaftaran</a:t>
          </a:r>
          <a:r>
            <a:rPr lang="en-US" sz="2000" kern="1200" dirty="0"/>
            <a:t> (</a:t>
          </a:r>
          <a:r>
            <a:rPr lang="en-US" sz="2000" kern="1200" dirty="0" err="1"/>
            <a:t>Akademik</a:t>
          </a:r>
          <a:r>
            <a:rPr lang="en-US" sz="2000" kern="1200" dirty="0"/>
            <a:t> </a:t>
          </a:r>
          <a:r>
            <a:rPr lang="en-US" sz="2000" kern="1200" dirty="0" err="1"/>
            <a:t>Jurusan</a:t>
          </a:r>
          <a:r>
            <a:rPr lang="en-US" sz="2000" kern="1200" dirty="0"/>
            <a:t>)</a:t>
          </a:r>
          <a:endParaRPr lang="en-ID" sz="2000" kern="1200" dirty="0"/>
        </a:p>
      </dsp:txBody>
      <dsp:txXfrm>
        <a:off x="540149" y="924618"/>
        <a:ext cx="1672725" cy="1080000"/>
      </dsp:txXfrm>
    </dsp:sp>
    <dsp:sp modelId="{F1434436-3FFA-4F8C-B85D-7BCD50D1C3F5}">
      <dsp:nvSpPr>
        <dsp:cNvPr id="0" name=""/>
        <dsp:cNvSpPr/>
      </dsp:nvSpPr>
      <dsp:spPr>
        <a:xfrm>
          <a:off x="149" y="2139618"/>
          <a:ext cx="2202180" cy="3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 dirty="0"/>
            <a:t>Form dan </a:t>
          </a:r>
          <a:r>
            <a:rPr lang="en-ID" sz="2000" kern="1200" dirty="0" err="1"/>
            <a:t>lampiran</a:t>
          </a:r>
          <a:endParaRPr lang="en-ID" sz="2000" kern="1200" dirty="0"/>
        </a:p>
      </dsp:txBody>
      <dsp:txXfrm>
        <a:off x="149" y="2139618"/>
        <a:ext cx="2202180" cy="360000"/>
      </dsp:txXfrm>
    </dsp:sp>
    <dsp:sp modelId="{A98CD408-9009-4866-B965-8526794592E2}">
      <dsp:nvSpPr>
        <dsp:cNvPr id="0" name=""/>
        <dsp:cNvSpPr/>
      </dsp:nvSpPr>
      <dsp:spPr>
        <a:xfrm>
          <a:off x="2536874" y="924618"/>
          <a:ext cx="2752725" cy="108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Penetapan</a:t>
          </a:r>
          <a:r>
            <a:rPr lang="en-US" sz="2000" kern="1200" dirty="0"/>
            <a:t> </a:t>
          </a:r>
          <a:r>
            <a:rPr lang="en-US" sz="2000" kern="1200" dirty="0" err="1"/>
            <a:t>kategori</a:t>
          </a:r>
          <a:r>
            <a:rPr lang="en-US" sz="2000" kern="1200" dirty="0"/>
            <a:t> oleh </a:t>
          </a:r>
          <a:r>
            <a:rPr lang="en-US" sz="2000" kern="1200" dirty="0" err="1"/>
            <a:t>tim</a:t>
          </a:r>
          <a:r>
            <a:rPr lang="en-US" sz="2000" kern="1200" dirty="0"/>
            <a:t> </a:t>
          </a:r>
          <a:r>
            <a:rPr lang="en-US" sz="2000" kern="1200" dirty="0" err="1"/>
            <a:t>yg</a:t>
          </a:r>
          <a:r>
            <a:rPr lang="en-US" sz="2000" kern="1200" dirty="0"/>
            <a:t> </a:t>
          </a:r>
          <a:r>
            <a:rPr lang="en-US" sz="2000" kern="1200" dirty="0" err="1"/>
            <a:t>ditunjuk</a:t>
          </a:r>
          <a:r>
            <a:rPr lang="en-US" sz="2000" kern="1200" dirty="0"/>
            <a:t> KPS</a:t>
          </a:r>
          <a:endParaRPr lang="en-ID" sz="2000" kern="1200" dirty="0"/>
        </a:p>
      </dsp:txBody>
      <dsp:txXfrm>
        <a:off x="3076874" y="924618"/>
        <a:ext cx="1672725" cy="1080000"/>
      </dsp:txXfrm>
    </dsp:sp>
    <dsp:sp modelId="{369B7D9F-E226-4496-9538-6178B6354D62}">
      <dsp:nvSpPr>
        <dsp:cNvPr id="0" name=""/>
        <dsp:cNvSpPr/>
      </dsp:nvSpPr>
      <dsp:spPr>
        <a:xfrm>
          <a:off x="5073600" y="924618"/>
          <a:ext cx="2752725" cy="108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Penentuan</a:t>
          </a:r>
          <a:r>
            <a:rPr lang="en-US" sz="2000" kern="1200" dirty="0"/>
            <a:t> </a:t>
          </a:r>
          <a:r>
            <a:rPr lang="en-US" sz="2000" kern="1200" dirty="0" err="1"/>
            <a:t>pembimbing</a:t>
          </a:r>
          <a:r>
            <a:rPr lang="en-US" sz="2000" kern="1200" dirty="0"/>
            <a:t> </a:t>
          </a:r>
          <a:r>
            <a:rPr lang="en-US" sz="2000" kern="1200" dirty="0" err="1"/>
            <a:t>jika</a:t>
          </a:r>
          <a:r>
            <a:rPr lang="en-US" sz="2000" kern="1200" dirty="0"/>
            <a:t> </a:t>
          </a:r>
          <a:r>
            <a:rPr lang="en-US" sz="2000" kern="1200" dirty="0" err="1"/>
            <a:t>diperlukan</a:t>
          </a:r>
          <a:endParaRPr lang="en-ID" sz="2000" kern="1200" dirty="0"/>
        </a:p>
      </dsp:txBody>
      <dsp:txXfrm>
        <a:off x="5613600" y="924618"/>
        <a:ext cx="1672725" cy="1080000"/>
      </dsp:txXfrm>
    </dsp:sp>
    <dsp:sp modelId="{7AD5EA00-A670-42AB-A851-88B9AAB7B630}">
      <dsp:nvSpPr>
        <dsp:cNvPr id="0" name=""/>
        <dsp:cNvSpPr/>
      </dsp:nvSpPr>
      <dsp:spPr>
        <a:xfrm>
          <a:off x="7610325" y="924618"/>
          <a:ext cx="2752725" cy="108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Proses </a:t>
          </a:r>
          <a:r>
            <a:rPr lang="en-US" sz="2000" kern="1200" dirty="0" err="1"/>
            <a:t>lanjutan</a:t>
          </a:r>
          <a:r>
            <a:rPr lang="en-US" sz="2000" kern="1200" dirty="0"/>
            <a:t> </a:t>
          </a:r>
          <a:r>
            <a:rPr lang="en-US" sz="2000" kern="1200" dirty="0" err="1"/>
            <a:t>sesuai</a:t>
          </a:r>
          <a:r>
            <a:rPr lang="en-US" sz="2000" kern="1200" dirty="0"/>
            <a:t> </a:t>
          </a:r>
          <a:r>
            <a:rPr lang="en-US" sz="2000" kern="1200" dirty="0" err="1"/>
            <a:t>kategori</a:t>
          </a:r>
          <a:endParaRPr lang="en-ID" sz="2000" kern="1200" dirty="0"/>
        </a:p>
      </dsp:txBody>
      <dsp:txXfrm>
        <a:off x="8150325" y="924618"/>
        <a:ext cx="1672725" cy="108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1349E-E67E-427C-93C4-A80EA29FB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348" y="1300785"/>
            <a:ext cx="10535478" cy="2509213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Sosialisasi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revisi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s1fib 2020</a:t>
            </a:r>
            <a:br>
              <a:rPr lang="en-US" dirty="0"/>
            </a:br>
            <a:endParaRPr lang="en-ID" sz="4400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EC608-3B92-4D1C-89A0-72206B54AC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algn="r"/>
            <a:r>
              <a:rPr lang="en-ID" cap="none" dirty="0" err="1"/>
              <a:t>Fakultas</a:t>
            </a:r>
            <a:r>
              <a:rPr lang="en-ID" cap="none" dirty="0"/>
              <a:t> </a:t>
            </a:r>
            <a:r>
              <a:rPr lang="en-ID" cap="none" dirty="0" err="1"/>
              <a:t>Ilmu</a:t>
            </a:r>
            <a:r>
              <a:rPr lang="en-ID" cap="none" dirty="0"/>
              <a:t> </a:t>
            </a:r>
            <a:r>
              <a:rPr lang="en-ID" cap="none" dirty="0" err="1"/>
              <a:t>Budaya</a:t>
            </a:r>
            <a:r>
              <a:rPr lang="en-ID" cap="none" dirty="0"/>
              <a:t>, </a:t>
            </a:r>
            <a:r>
              <a:rPr lang="en-ID" cap="none" dirty="0" err="1"/>
              <a:t>Universitas</a:t>
            </a:r>
            <a:r>
              <a:rPr lang="en-ID" cap="none" dirty="0"/>
              <a:t> </a:t>
            </a:r>
            <a:r>
              <a:rPr lang="en-ID" cap="none" dirty="0" err="1"/>
              <a:t>Brawijaya</a:t>
            </a:r>
            <a:r>
              <a:rPr lang="en-ID" cap="none" dirty="0"/>
              <a:t>, 21 </a:t>
            </a:r>
            <a:r>
              <a:rPr lang="en-ID" cap="none" dirty="0" err="1"/>
              <a:t>Juli</a:t>
            </a:r>
            <a:r>
              <a:rPr lang="en-ID" cap="none" dirty="0"/>
              <a:t> 2020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67961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A69753D-1083-475F-8F27-7CBC4CE6EA0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411896" y="362275"/>
            <a:ext cx="6427304" cy="6104786"/>
          </a:xfrm>
        </p:spPr>
      </p:pic>
    </p:spTree>
    <p:extLst>
      <p:ext uri="{BB962C8B-B14F-4D97-AF65-F5344CB8AC3E}">
        <p14:creationId xmlns:p14="http://schemas.microsoft.com/office/powerpoint/2010/main" val="2313599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912C6-02C4-4651-9DF2-0C35C7A8B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/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akademik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E82C00-B1CB-45DE-8E14-9FB480723C7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2338983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0550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1C065-9BA7-453D-B7C6-CA756878E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Syarat </a:t>
            </a:r>
            <a:r>
              <a:rPr lang="en-US" b="1" dirty="0" err="1"/>
              <a:t>khusus</a:t>
            </a:r>
            <a:r>
              <a:rPr lang="en-US" b="1" dirty="0"/>
              <a:t> TA Hasil </a:t>
            </a:r>
            <a:r>
              <a:rPr lang="en-US" b="1" dirty="0" err="1"/>
              <a:t>Kegiatan</a:t>
            </a:r>
            <a:r>
              <a:rPr lang="en-US" b="1" dirty="0"/>
              <a:t> </a:t>
            </a:r>
            <a:r>
              <a:rPr lang="en-US" b="1" dirty="0" err="1"/>
              <a:t>Akademik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di Universitas </a:t>
            </a:r>
            <a:r>
              <a:rPr lang="en-US" b="1" dirty="0" err="1"/>
              <a:t>mitra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2D5B9-C2F8-402B-BC61-E441B30CFDA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id-ID" cap="none" dirty="0"/>
              <a:t>Mahasiswa </a:t>
            </a:r>
            <a:r>
              <a:rPr lang="id-ID" b="1" cap="none" dirty="0"/>
              <a:t>menulis kembali </a:t>
            </a:r>
            <a:r>
              <a:rPr lang="id-ID" cap="none" dirty="0"/>
              <a:t>laporan/karya ilmiah sesuai format penulisan skripsi di </a:t>
            </a:r>
            <a:r>
              <a:rPr lang="en-US" cap="none" dirty="0"/>
              <a:t>FIB </a:t>
            </a:r>
            <a:r>
              <a:rPr lang="id-ID" cap="none" dirty="0"/>
              <a:t>dengan dibimbing oleh dosen pembimbing yang sudah ditetapkan.</a:t>
            </a:r>
            <a:endParaRPr lang="en-ID" cap="none" dirty="0"/>
          </a:p>
          <a:p>
            <a:pPr lvl="0"/>
            <a:r>
              <a:rPr lang="en-US" cap="none" dirty="0" err="1"/>
              <a:t>Mahasiswa</a:t>
            </a:r>
            <a:r>
              <a:rPr lang="en-US" cap="none" dirty="0"/>
              <a:t> </a:t>
            </a:r>
            <a:r>
              <a:rPr lang="en-US" b="1" cap="none" dirty="0" err="1"/>
              <a:t>mengikuti</a:t>
            </a:r>
            <a:r>
              <a:rPr lang="en-US" b="1" cap="none" dirty="0"/>
              <a:t> </a:t>
            </a:r>
            <a:r>
              <a:rPr lang="en-US" b="1" cap="none" dirty="0" err="1"/>
              <a:t>ujian</a:t>
            </a:r>
            <a:r>
              <a:rPr lang="en-US" b="1" cap="none" dirty="0"/>
              <a:t> </a:t>
            </a:r>
            <a:r>
              <a:rPr lang="en-US" b="1" cap="none" dirty="0" err="1"/>
              <a:t>skripsi</a:t>
            </a:r>
            <a:r>
              <a:rPr lang="en-US" b="1" cap="none" dirty="0"/>
              <a:t> </a:t>
            </a:r>
            <a:r>
              <a:rPr lang="en-US" cap="none" dirty="0" err="1"/>
              <a:t>tanpa</a:t>
            </a:r>
            <a:r>
              <a:rPr lang="en-US" cap="none" dirty="0"/>
              <a:t> </a:t>
            </a:r>
            <a:r>
              <a:rPr lang="en-US" cap="none" dirty="0" err="1"/>
              <a:t>melalui</a:t>
            </a:r>
            <a:r>
              <a:rPr lang="en-US" cap="none" dirty="0"/>
              <a:t> proses seminar proposal dan seminar </a:t>
            </a:r>
            <a:r>
              <a:rPr lang="en-US" cap="none" dirty="0" err="1"/>
              <a:t>hasil</a:t>
            </a:r>
            <a:r>
              <a:rPr lang="en-US" cap="none" dirty="0"/>
              <a:t>.</a:t>
            </a:r>
            <a:endParaRPr lang="en-ID" cap="none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66531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D2743-E055-4157-B498-ED139B4BA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Syarat</a:t>
            </a:r>
            <a:r>
              <a:rPr lang="en-US" b="1" dirty="0"/>
              <a:t> </a:t>
            </a:r>
            <a:r>
              <a:rPr lang="en-US" b="1" dirty="0" err="1"/>
              <a:t>khusus</a:t>
            </a:r>
            <a:r>
              <a:rPr lang="en-US" b="1" dirty="0"/>
              <a:t> TA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artikel</a:t>
            </a:r>
            <a:r>
              <a:rPr lang="en-US" b="1" dirty="0"/>
              <a:t> </a:t>
            </a:r>
            <a:r>
              <a:rPr lang="en-US" b="1" dirty="0" err="1"/>
              <a:t>jurnal</a:t>
            </a:r>
            <a:r>
              <a:rPr lang="en-US" b="1" dirty="0"/>
              <a:t> </a:t>
            </a:r>
            <a:r>
              <a:rPr lang="en-US" b="1" dirty="0" err="1"/>
              <a:t>ilmiah</a:t>
            </a:r>
            <a:r>
              <a:rPr lang="en-US" b="1" dirty="0"/>
              <a:t>/ PROSIDING SEMINAR</a:t>
            </a:r>
            <a:br>
              <a:rPr lang="en-ID" sz="2400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FC916-3C00-4E03-A52F-09D7370840D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Artikel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diserahkan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dengan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dilengkapi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halaman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sampul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,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halaman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pengesahan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,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pernyataan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keaslian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, dan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surat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pernyataan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pembimbing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sebagai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 </a:t>
            </a:r>
            <a:r>
              <a:rPr lang="en-US" b="0" i="0" u="none" strike="noStrike" cap="none" baseline="0" dirty="0" err="1">
                <a:solidFill>
                  <a:srgbClr val="000000"/>
                </a:solidFill>
              </a:rPr>
              <a:t>penulis</a:t>
            </a:r>
            <a:r>
              <a:rPr lang="en-US" b="0" i="0" u="none" strike="noStrike" cap="none" baseline="0" dirty="0">
                <a:solidFill>
                  <a:srgbClr val="000000"/>
                </a:solidFill>
              </a:rPr>
              <a:t> ke-2 </a:t>
            </a:r>
          </a:p>
          <a:p>
            <a:pPr lvl="0"/>
            <a:r>
              <a:rPr lang="en-US" cap="none" dirty="0" err="1"/>
              <a:t>Kategori</a:t>
            </a:r>
            <a:r>
              <a:rPr lang="en-US" cap="none" dirty="0"/>
              <a:t> </a:t>
            </a:r>
            <a:r>
              <a:rPr lang="en-US" cap="none" dirty="0" err="1"/>
              <a:t>jurnal</a:t>
            </a:r>
            <a:r>
              <a:rPr lang="en-US" cap="none" dirty="0"/>
              <a:t>:</a:t>
            </a:r>
            <a:endParaRPr lang="en-ID" cap="none" dirty="0"/>
          </a:p>
          <a:p>
            <a:pPr lvl="1"/>
            <a:r>
              <a:rPr lang="en-US" sz="2000" cap="none" dirty="0" err="1"/>
              <a:t>Internasional</a:t>
            </a:r>
            <a:r>
              <a:rPr lang="en-US" sz="2000" cap="none" dirty="0"/>
              <a:t> </a:t>
            </a:r>
            <a:r>
              <a:rPr lang="en-US" sz="2000" cap="none" dirty="0" err="1"/>
              <a:t>bereputasi</a:t>
            </a:r>
            <a:r>
              <a:rPr lang="en-US" sz="2000" cap="none" dirty="0"/>
              <a:t>, </a:t>
            </a:r>
            <a:r>
              <a:rPr lang="en-US" sz="2000" cap="none" dirty="0" err="1"/>
              <a:t>Sinta</a:t>
            </a:r>
            <a:r>
              <a:rPr lang="en-US" sz="2000" cap="none" dirty="0"/>
              <a:t> 1-3: </a:t>
            </a:r>
            <a:r>
              <a:rPr lang="en-US" sz="2000" cap="none" dirty="0" err="1"/>
              <a:t>Skripsi</a:t>
            </a:r>
            <a:r>
              <a:rPr lang="en-US" sz="2000" cap="none" dirty="0"/>
              <a:t> </a:t>
            </a:r>
            <a:r>
              <a:rPr lang="en-US" sz="2000" cap="none" dirty="0" err="1"/>
              <a:t>nilai</a:t>
            </a:r>
            <a:r>
              <a:rPr lang="en-US" sz="2000" cap="none" dirty="0"/>
              <a:t> A</a:t>
            </a:r>
            <a:endParaRPr lang="en-ID" sz="2000" cap="none" dirty="0"/>
          </a:p>
          <a:p>
            <a:pPr lvl="1"/>
            <a:r>
              <a:rPr lang="en-US" sz="2000" cap="none" dirty="0" err="1"/>
              <a:t>Sinta</a:t>
            </a:r>
            <a:r>
              <a:rPr lang="en-US" sz="2000" cap="none" dirty="0"/>
              <a:t> 4-6: </a:t>
            </a:r>
            <a:r>
              <a:rPr lang="en-US" sz="2000" cap="none" dirty="0" err="1"/>
              <a:t>ujian</a:t>
            </a:r>
            <a:r>
              <a:rPr lang="en-US" sz="2000" cap="none" dirty="0"/>
              <a:t> </a:t>
            </a:r>
            <a:r>
              <a:rPr lang="en-US" sz="2000" cap="none" dirty="0" err="1"/>
              <a:t>skripsi</a:t>
            </a:r>
            <a:endParaRPr lang="en-ID" sz="2000" cap="none" dirty="0"/>
          </a:p>
          <a:p>
            <a:pPr lvl="1"/>
            <a:r>
              <a:rPr lang="en-US" sz="2000" cap="none" dirty="0"/>
              <a:t>Nasional </a:t>
            </a:r>
            <a:r>
              <a:rPr lang="en-US" sz="2000" cap="none" dirty="0" err="1"/>
              <a:t>tidak</a:t>
            </a:r>
            <a:r>
              <a:rPr lang="en-US" sz="2000" cap="none" dirty="0"/>
              <a:t> </a:t>
            </a:r>
            <a:r>
              <a:rPr lang="en-US" sz="2000" cap="none" dirty="0" err="1"/>
              <a:t>terakreditasi</a:t>
            </a:r>
            <a:r>
              <a:rPr lang="en-US" sz="2000" cap="none" dirty="0"/>
              <a:t>: </a:t>
            </a:r>
            <a:r>
              <a:rPr lang="en-US" sz="2000" cap="none" dirty="0" err="1"/>
              <a:t>semhas</a:t>
            </a:r>
            <a:r>
              <a:rPr lang="en-US" sz="2000" cap="none" dirty="0"/>
              <a:t> + </a:t>
            </a:r>
            <a:r>
              <a:rPr lang="en-US" sz="2000" cap="none" dirty="0" err="1"/>
              <a:t>ujian</a:t>
            </a:r>
            <a:endParaRPr lang="en-ID" sz="2000" cap="none" dirty="0"/>
          </a:p>
          <a:p>
            <a:pPr lvl="0"/>
            <a:r>
              <a:rPr lang="en-US" cap="none" dirty="0" err="1"/>
              <a:t>Artikel</a:t>
            </a:r>
            <a:r>
              <a:rPr lang="en-US" cap="none" dirty="0"/>
              <a:t> </a:t>
            </a:r>
            <a:r>
              <a:rPr lang="en-US" cap="none" dirty="0" err="1"/>
              <a:t>dalam</a:t>
            </a:r>
            <a:r>
              <a:rPr lang="en-US" cap="none" dirty="0"/>
              <a:t> </a:t>
            </a:r>
            <a:r>
              <a:rPr lang="en-US" cap="none" dirty="0" err="1"/>
              <a:t>prosiding</a:t>
            </a:r>
            <a:r>
              <a:rPr lang="en-US" cap="none" dirty="0"/>
              <a:t> seminar </a:t>
            </a:r>
            <a:r>
              <a:rPr lang="en-US" cap="none" dirty="0" err="1"/>
              <a:t>nasional</a:t>
            </a:r>
            <a:r>
              <a:rPr lang="en-US" cap="none" dirty="0"/>
              <a:t>/ </a:t>
            </a:r>
            <a:r>
              <a:rPr lang="en-US" cap="none" dirty="0" err="1"/>
              <a:t>internasional</a:t>
            </a:r>
            <a:r>
              <a:rPr lang="en-US" cap="none" dirty="0"/>
              <a:t>: seminar </a:t>
            </a:r>
            <a:r>
              <a:rPr lang="en-US" cap="none" dirty="0" err="1"/>
              <a:t>hasil</a:t>
            </a:r>
            <a:r>
              <a:rPr lang="en-US" cap="none" dirty="0"/>
              <a:t> dan </a:t>
            </a:r>
            <a:r>
              <a:rPr lang="en-US" cap="none" dirty="0" err="1"/>
              <a:t>ujian</a:t>
            </a:r>
            <a:endParaRPr lang="en-ID" cap="none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69789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481AD-947C-41F0-A259-C9C7E7388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kompetisi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/ </a:t>
            </a:r>
            <a:r>
              <a:rPr lang="en-US" dirty="0" err="1"/>
              <a:t>internasional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D1917-F47E-4D54-B2ED-C164151B84A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ID" dirty="0"/>
          </a:p>
          <a:p>
            <a:r>
              <a:rPr lang="en-ID" cap="none" dirty="0" err="1"/>
              <a:t>Mahasiswa</a:t>
            </a:r>
            <a:r>
              <a:rPr lang="en-ID" cap="none" dirty="0"/>
              <a:t> </a:t>
            </a:r>
            <a:r>
              <a:rPr lang="en-ID" cap="none" dirty="0" err="1"/>
              <a:t>berprestasi</a:t>
            </a:r>
            <a:r>
              <a:rPr lang="en-ID" cap="none" dirty="0"/>
              <a:t> </a:t>
            </a:r>
            <a:r>
              <a:rPr lang="en-ID" cap="none" dirty="0" err="1"/>
              <a:t>dalam</a:t>
            </a:r>
            <a:r>
              <a:rPr lang="en-ID" cap="none" dirty="0"/>
              <a:t> </a:t>
            </a:r>
            <a:r>
              <a:rPr lang="en-ID" cap="none" dirty="0" err="1"/>
              <a:t>kompetisi</a:t>
            </a:r>
            <a:r>
              <a:rPr lang="en-ID" cap="none" dirty="0"/>
              <a:t> </a:t>
            </a:r>
            <a:r>
              <a:rPr lang="en-ID" cap="none" dirty="0" err="1"/>
              <a:t>karya</a:t>
            </a:r>
            <a:r>
              <a:rPr lang="en-ID" cap="none" dirty="0"/>
              <a:t> </a:t>
            </a:r>
            <a:r>
              <a:rPr lang="en-ID" cap="none" dirty="0" err="1"/>
              <a:t>ilmiah</a:t>
            </a:r>
            <a:r>
              <a:rPr lang="en-ID" cap="none" dirty="0"/>
              <a:t> di </a:t>
            </a:r>
            <a:r>
              <a:rPr lang="en-ID" cap="none" dirty="0" err="1"/>
              <a:t>bawah</a:t>
            </a:r>
            <a:r>
              <a:rPr lang="en-ID" cap="none" dirty="0"/>
              <a:t> </a:t>
            </a:r>
            <a:r>
              <a:rPr lang="en-ID" cap="none" dirty="0" err="1"/>
              <a:t>bimbingan</a:t>
            </a:r>
            <a:r>
              <a:rPr lang="en-ID" cap="none" dirty="0"/>
              <a:t> </a:t>
            </a:r>
            <a:r>
              <a:rPr lang="en-ID" cap="none" dirty="0" err="1"/>
              <a:t>dosen</a:t>
            </a:r>
            <a:r>
              <a:rPr lang="en-ID" cap="none" dirty="0"/>
              <a:t> yang </a:t>
            </a:r>
            <a:r>
              <a:rPr lang="en-ID" cap="none" dirty="0" err="1"/>
              <a:t>berkompeten</a:t>
            </a:r>
            <a:r>
              <a:rPr lang="en-ID" cap="none" dirty="0"/>
              <a:t> dan yang </a:t>
            </a:r>
            <a:r>
              <a:rPr lang="en-ID" cap="none" dirty="0" err="1"/>
              <a:t>dikompetisikan</a:t>
            </a:r>
            <a:r>
              <a:rPr lang="en-ID" cap="none" dirty="0"/>
              <a:t> di </a:t>
            </a:r>
            <a:r>
              <a:rPr lang="en-ID" cap="none" dirty="0" err="1"/>
              <a:t>tingkat</a:t>
            </a:r>
            <a:r>
              <a:rPr lang="en-ID" cap="none" dirty="0"/>
              <a:t> </a:t>
            </a:r>
            <a:r>
              <a:rPr lang="en-ID" cap="none" dirty="0" err="1"/>
              <a:t>nasional</a:t>
            </a:r>
            <a:r>
              <a:rPr lang="en-ID" cap="none" dirty="0"/>
              <a:t>/ </a:t>
            </a:r>
            <a:r>
              <a:rPr lang="en-ID" cap="none" dirty="0" err="1"/>
              <a:t>internasional</a:t>
            </a:r>
            <a:r>
              <a:rPr lang="en-ID" cap="none" dirty="0"/>
              <a:t> </a:t>
            </a:r>
            <a:r>
              <a:rPr lang="en-ID" cap="none" dirty="0" err="1"/>
              <a:t>sesuai</a:t>
            </a:r>
            <a:r>
              <a:rPr lang="en-ID" cap="none" dirty="0"/>
              <a:t> </a:t>
            </a:r>
            <a:r>
              <a:rPr lang="en-ID" cap="none" dirty="0" err="1"/>
              <a:t>bidang</a:t>
            </a:r>
            <a:r>
              <a:rPr lang="en-ID" cap="none" dirty="0"/>
              <a:t> </a:t>
            </a:r>
            <a:r>
              <a:rPr lang="en-ID" cap="none" dirty="0" err="1"/>
              <a:t>ilmu</a:t>
            </a:r>
            <a:r>
              <a:rPr lang="en-ID" cap="none" dirty="0"/>
              <a:t> (</a:t>
            </a:r>
            <a:r>
              <a:rPr lang="en-ID" cap="none" dirty="0" err="1"/>
              <a:t>lihat</a:t>
            </a:r>
            <a:r>
              <a:rPr lang="en-ID" cap="none" dirty="0"/>
              <a:t> SK </a:t>
            </a:r>
            <a:r>
              <a:rPr lang="en-ID" cap="none" dirty="0" err="1"/>
              <a:t>dekan</a:t>
            </a:r>
            <a:r>
              <a:rPr lang="en-ID" cap="none" dirty="0"/>
              <a:t> 41/2017) </a:t>
            </a:r>
          </a:p>
          <a:p>
            <a:r>
              <a:rPr lang="en-ID" cap="none" dirty="0" err="1"/>
              <a:t>Mahasiswa</a:t>
            </a:r>
            <a:r>
              <a:rPr lang="en-ID" cap="none" dirty="0"/>
              <a:t> </a:t>
            </a:r>
            <a:r>
              <a:rPr lang="en-ID" cap="none" dirty="0" err="1"/>
              <a:t>menulis</a:t>
            </a:r>
            <a:r>
              <a:rPr lang="en-ID" cap="none" dirty="0"/>
              <a:t> </a:t>
            </a:r>
            <a:r>
              <a:rPr lang="en-ID" cap="none" dirty="0" err="1"/>
              <a:t>kembali</a:t>
            </a:r>
            <a:r>
              <a:rPr lang="en-ID" cap="none" dirty="0"/>
              <a:t> </a:t>
            </a:r>
            <a:r>
              <a:rPr lang="en-ID" cap="none" dirty="0" err="1"/>
              <a:t>artikel</a:t>
            </a:r>
            <a:r>
              <a:rPr lang="en-ID" cap="none" dirty="0"/>
              <a:t> </a:t>
            </a:r>
            <a:r>
              <a:rPr lang="en-ID" cap="none" dirty="0" err="1"/>
              <a:t>ilmiahnya</a:t>
            </a:r>
            <a:r>
              <a:rPr lang="en-ID" cap="none" dirty="0"/>
              <a:t> </a:t>
            </a:r>
            <a:r>
              <a:rPr lang="en-ID" cap="none" dirty="0" err="1"/>
              <a:t>sesuai</a:t>
            </a:r>
            <a:r>
              <a:rPr lang="en-ID" cap="none" dirty="0"/>
              <a:t> format </a:t>
            </a:r>
            <a:r>
              <a:rPr lang="en-ID" cap="none" dirty="0" err="1"/>
              <a:t>penulisan</a:t>
            </a:r>
            <a:r>
              <a:rPr lang="en-ID" cap="none" dirty="0"/>
              <a:t> </a:t>
            </a:r>
            <a:r>
              <a:rPr lang="en-ID" cap="none" dirty="0" err="1"/>
              <a:t>skripsi</a:t>
            </a:r>
            <a:r>
              <a:rPr lang="en-ID" cap="none" dirty="0"/>
              <a:t> FIB </a:t>
            </a:r>
          </a:p>
          <a:p>
            <a:r>
              <a:rPr lang="en-ID" cap="none" dirty="0" err="1"/>
              <a:t>Mahasiswa</a:t>
            </a:r>
            <a:r>
              <a:rPr lang="en-ID" cap="none" dirty="0"/>
              <a:t> </a:t>
            </a:r>
            <a:r>
              <a:rPr lang="en-ID" cap="none" dirty="0" err="1"/>
              <a:t>dibebaskan</a:t>
            </a:r>
            <a:r>
              <a:rPr lang="en-ID" cap="none" dirty="0"/>
              <a:t> </a:t>
            </a:r>
            <a:r>
              <a:rPr lang="en-ID" cap="none" dirty="0" err="1"/>
              <a:t>dari</a:t>
            </a:r>
            <a:r>
              <a:rPr lang="en-ID" cap="none" dirty="0"/>
              <a:t> seminar proposal, seminar </a:t>
            </a:r>
            <a:r>
              <a:rPr lang="en-ID" cap="none" dirty="0" err="1"/>
              <a:t>hasil</a:t>
            </a:r>
            <a:r>
              <a:rPr lang="en-ID" cap="none" dirty="0"/>
              <a:t>, dan </a:t>
            </a:r>
            <a:r>
              <a:rPr lang="en-ID" cap="none" dirty="0" err="1"/>
              <a:t>ujian</a:t>
            </a:r>
            <a:r>
              <a:rPr lang="en-ID" cap="none" dirty="0"/>
              <a:t> </a:t>
            </a:r>
            <a:r>
              <a:rPr lang="en-ID" cap="none" dirty="0" err="1"/>
              <a:t>skripsi</a:t>
            </a:r>
            <a:r>
              <a:rPr lang="en-ID" cap="none" dirty="0"/>
              <a:t> dan </a:t>
            </a:r>
            <a:r>
              <a:rPr lang="en-ID" cap="none" dirty="0" err="1"/>
              <a:t>dinyatakan</a:t>
            </a:r>
            <a:r>
              <a:rPr lang="en-ID" cap="none" dirty="0"/>
              <a:t> lulus </a:t>
            </a:r>
            <a:r>
              <a:rPr lang="en-ID" cap="none" dirty="0" err="1"/>
              <a:t>dengan</a:t>
            </a:r>
            <a:r>
              <a:rPr lang="en-ID" cap="none" dirty="0"/>
              <a:t> </a:t>
            </a:r>
            <a:r>
              <a:rPr lang="en-ID" cap="none" dirty="0" err="1"/>
              <a:t>nilai</a:t>
            </a:r>
            <a:r>
              <a:rPr lang="en-ID" cap="none" dirty="0"/>
              <a:t> A.</a:t>
            </a:r>
            <a:r>
              <a:rPr lang="en-ID" dirty="0"/>
              <a:t>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7980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7411F-9CFE-4821-8285-78D7DBB2B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324583"/>
          </a:xfrm>
        </p:spPr>
        <p:txBody>
          <a:bodyPr/>
          <a:lstStyle/>
          <a:p>
            <a:r>
              <a:rPr lang="id-ID" b="1" dirty="0"/>
              <a:t>PEDOMAN </a:t>
            </a:r>
            <a:r>
              <a:rPr lang="en-US" b="1" dirty="0"/>
              <a:t>TA </a:t>
            </a:r>
            <a:r>
              <a:rPr lang="id-ID" b="1" dirty="0"/>
              <a:t>BAGI MAHASISWA </a:t>
            </a:r>
            <a:br>
              <a:rPr lang="en-ID" sz="2400" dirty="0"/>
            </a:br>
            <a:r>
              <a:rPr lang="id-ID" b="1" dirty="0"/>
              <a:t>PENYANDANG DISABILITAS</a:t>
            </a:r>
            <a:r>
              <a:rPr lang="en-US" b="1" dirty="0"/>
              <a:t> (Lamp. 8)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CC22D-99C8-40B6-8CD1-4FBCBF0FF6C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43100"/>
            <a:ext cx="10363826" cy="4296383"/>
          </a:xfrm>
        </p:spPr>
        <p:txBody>
          <a:bodyPr>
            <a:normAutofit/>
          </a:bodyPr>
          <a:lstStyle/>
          <a:p>
            <a:r>
              <a:rPr lang="id-ID" b="1" cap="none" dirty="0"/>
              <a:t>Proses pembimbingan:</a:t>
            </a:r>
            <a:endParaRPr lang="en-ID" sz="1400" cap="none" dirty="0"/>
          </a:p>
          <a:p>
            <a:pPr lvl="1"/>
            <a:r>
              <a:rPr lang="id-ID" cap="none" dirty="0"/>
              <a:t>Mahasiswa mendaftar skripsi.</a:t>
            </a:r>
            <a:endParaRPr lang="en-ID" cap="none" dirty="0"/>
          </a:p>
          <a:p>
            <a:pPr lvl="1"/>
            <a:r>
              <a:rPr lang="id-ID" cap="none" dirty="0"/>
              <a:t>Mahasiswa menghubungi </a:t>
            </a:r>
            <a:r>
              <a:rPr lang="en-US" cap="none" dirty="0"/>
              <a:t>PSLD</a:t>
            </a:r>
            <a:r>
              <a:rPr lang="id-ID" cap="none" dirty="0"/>
              <a:t> apabila membutuhkan layanan pendampingan skripsi</a:t>
            </a:r>
            <a:r>
              <a:rPr lang="en-US" cap="none" dirty="0"/>
              <a:t> (</a:t>
            </a:r>
            <a:r>
              <a:rPr lang="id-ID" cap="none" dirty="0"/>
              <a:t>pendampingan juru bahasa isyarat (JBI) </a:t>
            </a:r>
            <a:r>
              <a:rPr lang="en-US" cap="none" dirty="0" err="1"/>
              <a:t>saat</a:t>
            </a:r>
            <a:r>
              <a:rPr lang="en-US" cap="none" dirty="0"/>
              <a:t> </a:t>
            </a:r>
            <a:r>
              <a:rPr lang="en-US" cap="none" dirty="0" err="1"/>
              <a:t>bimbingan</a:t>
            </a:r>
            <a:r>
              <a:rPr lang="en-US" cap="none" dirty="0"/>
              <a:t> dan </a:t>
            </a:r>
            <a:r>
              <a:rPr lang="en-US" cap="none" dirty="0" err="1"/>
              <a:t>ujian</a:t>
            </a:r>
            <a:r>
              <a:rPr lang="en-US" cap="none" dirty="0"/>
              <a:t>, </a:t>
            </a:r>
            <a:r>
              <a:rPr lang="en-US" cap="none" dirty="0" err="1"/>
              <a:t>bantuan</a:t>
            </a:r>
            <a:r>
              <a:rPr lang="en-US" cap="none" dirty="0"/>
              <a:t> </a:t>
            </a:r>
            <a:r>
              <a:rPr lang="id-ID" cap="none" dirty="0"/>
              <a:t>digitalisasi buku</a:t>
            </a:r>
            <a:r>
              <a:rPr lang="en-US" cap="none" dirty="0"/>
              <a:t>/ </a:t>
            </a:r>
            <a:r>
              <a:rPr lang="en-US" cap="none" dirty="0" err="1"/>
              <a:t>pencarian</a:t>
            </a:r>
            <a:r>
              <a:rPr lang="en-US" cap="none" dirty="0"/>
              <a:t> </a:t>
            </a:r>
            <a:r>
              <a:rPr lang="id-ID" cap="none" dirty="0"/>
              <a:t>referensi di perpustakaan</a:t>
            </a:r>
            <a:r>
              <a:rPr lang="en-US" cap="none" dirty="0"/>
              <a:t>, </a:t>
            </a:r>
            <a:r>
              <a:rPr lang="en-US" cap="none" dirty="0" err="1"/>
              <a:t>dll</a:t>
            </a:r>
            <a:r>
              <a:rPr lang="en-US" cap="none" dirty="0"/>
              <a:t>.</a:t>
            </a:r>
            <a:endParaRPr lang="en-ID" cap="none" dirty="0"/>
          </a:p>
          <a:p>
            <a:r>
              <a:rPr lang="id-ID" b="1" cap="none" dirty="0"/>
              <a:t>Proses ujian tugas akhir:</a:t>
            </a:r>
            <a:endParaRPr lang="en-ID" sz="1400" cap="none" dirty="0"/>
          </a:p>
          <a:p>
            <a:pPr lvl="1"/>
            <a:r>
              <a:rPr lang="id-ID" cap="none" dirty="0"/>
              <a:t>Mahasiswa berkonsultasi dengan PSLD untuk menentukan akomodasi apa yang dibutuhkan dalam ujian tugas akhir. </a:t>
            </a:r>
            <a:endParaRPr lang="en-ID" cap="none" dirty="0"/>
          </a:p>
          <a:p>
            <a:pPr lvl="1"/>
            <a:r>
              <a:rPr lang="en-US" cap="none" dirty="0"/>
              <a:t>PSLD </a:t>
            </a:r>
            <a:r>
              <a:rPr lang="id-ID" cap="none" dirty="0"/>
              <a:t>menerbitkan surat rekomendasi pengadaan akomodasi ujian tugas akhir </a:t>
            </a:r>
            <a:r>
              <a:rPr lang="en-US" cap="none" dirty="0"/>
              <a:t>yang </a:t>
            </a:r>
            <a:r>
              <a:rPr lang="id-ID" cap="none" dirty="0"/>
              <a:t>diperlukan untuk menunjang kemandirian dan partisipasi penuh mahasiswa.</a:t>
            </a:r>
            <a:endParaRPr lang="en-ID" cap="none" dirty="0"/>
          </a:p>
          <a:p>
            <a:pPr lvl="1"/>
            <a:r>
              <a:rPr lang="id-ID" cap="none" dirty="0"/>
              <a:t>Mahasiswa melaksanakan ujian tugas akhir dengan akomodasi yang layak</a:t>
            </a:r>
            <a:r>
              <a:rPr lang="en-US" cap="none" dirty="0"/>
              <a:t>.</a:t>
            </a:r>
            <a:endParaRPr lang="en-ID" sz="1400" cap="none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8625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49" y="254083"/>
            <a:ext cx="10364451" cy="812718"/>
          </a:xfrm>
        </p:spPr>
        <p:txBody>
          <a:bodyPr/>
          <a:lstStyle/>
          <a:p>
            <a:r>
              <a:rPr lang="en-US" dirty="0"/>
              <a:t>LAIN-LAIN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64974"/>
            <a:ext cx="10363826" cy="4810538"/>
          </a:xfrm>
        </p:spPr>
        <p:txBody>
          <a:bodyPr>
            <a:normAutofit/>
          </a:bodyPr>
          <a:lstStyle/>
          <a:p>
            <a:pPr lvl="0"/>
            <a:r>
              <a:rPr lang="en-US" cap="none" dirty="0" err="1"/>
              <a:t>Saat</a:t>
            </a:r>
            <a:r>
              <a:rPr lang="en-US" cap="none" dirty="0"/>
              <a:t> </a:t>
            </a:r>
            <a:r>
              <a:rPr lang="en-US" cap="none" dirty="0" err="1"/>
              <a:t>pengajuan</a:t>
            </a:r>
            <a:r>
              <a:rPr lang="en-US" cap="none" dirty="0"/>
              <a:t> </a:t>
            </a:r>
            <a:r>
              <a:rPr lang="en-US" cap="none" dirty="0" err="1"/>
              <a:t>judul</a:t>
            </a:r>
            <a:r>
              <a:rPr lang="en-US" cap="none" dirty="0"/>
              <a:t> </a:t>
            </a:r>
            <a:r>
              <a:rPr lang="en-US" cap="none" dirty="0" err="1"/>
              <a:t>skripsi</a:t>
            </a:r>
            <a:r>
              <a:rPr lang="en-US" cap="none" dirty="0"/>
              <a:t>, </a:t>
            </a:r>
            <a:r>
              <a:rPr lang="en-US" cap="none" dirty="0" err="1"/>
              <a:t>mahasiswa</a:t>
            </a:r>
            <a:r>
              <a:rPr lang="en-US" cap="none" dirty="0"/>
              <a:t> </a:t>
            </a:r>
            <a:r>
              <a:rPr lang="en-US" cap="none" dirty="0" err="1"/>
              <a:t>dapat</a:t>
            </a:r>
            <a:r>
              <a:rPr lang="en-US" cap="none" dirty="0"/>
              <a:t> </a:t>
            </a:r>
            <a:r>
              <a:rPr lang="en-US" cap="none" dirty="0" err="1"/>
              <a:t>mengusulkan</a:t>
            </a:r>
            <a:r>
              <a:rPr lang="en-US" cap="none" dirty="0"/>
              <a:t> </a:t>
            </a:r>
            <a:r>
              <a:rPr lang="en-US" cap="none" dirty="0" err="1"/>
              <a:t>nama</a:t>
            </a:r>
            <a:r>
              <a:rPr lang="en-US" cap="none" dirty="0"/>
              <a:t> </a:t>
            </a:r>
            <a:r>
              <a:rPr lang="en-US" cap="none" dirty="0" err="1"/>
              <a:t>pembimbing</a:t>
            </a:r>
            <a:r>
              <a:rPr lang="en-US" cap="none" dirty="0"/>
              <a:t> </a:t>
            </a:r>
            <a:r>
              <a:rPr lang="en-US" cap="none" dirty="0" err="1"/>
              <a:t>yg</a:t>
            </a:r>
            <a:r>
              <a:rPr lang="en-US" cap="none" dirty="0"/>
              <a:t> </a:t>
            </a:r>
            <a:r>
              <a:rPr lang="en-US" cap="none" dirty="0" err="1"/>
              <a:t>diharapkan</a:t>
            </a:r>
            <a:r>
              <a:rPr lang="en-US" cap="none" dirty="0"/>
              <a:t>   </a:t>
            </a:r>
            <a:r>
              <a:rPr lang="en-US" cap="none" dirty="0" err="1"/>
              <a:t>untuk</a:t>
            </a:r>
            <a:r>
              <a:rPr lang="en-US" cap="none" dirty="0"/>
              <a:t> </a:t>
            </a:r>
            <a:r>
              <a:rPr lang="en-US" cap="none" dirty="0" err="1"/>
              <a:t>memfasilitasi</a:t>
            </a:r>
            <a:r>
              <a:rPr lang="en-US" cap="none" dirty="0"/>
              <a:t> </a:t>
            </a:r>
            <a:r>
              <a:rPr lang="en-US" cap="none" dirty="0" err="1"/>
              <a:t>penelitian</a:t>
            </a:r>
            <a:r>
              <a:rPr lang="en-US" cap="none" dirty="0"/>
              <a:t> </a:t>
            </a:r>
            <a:r>
              <a:rPr lang="en-US" cap="none" dirty="0" err="1"/>
              <a:t>payung</a:t>
            </a:r>
            <a:r>
              <a:rPr lang="en-US" cap="none" dirty="0"/>
              <a:t> </a:t>
            </a:r>
            <a:r>
              <a:rPr lang="en-US" cap="none" dirty="0" err="1"/>
              <a:t>dosen</a:t>
            </a:r>
            <a:r>
              <a:rPr lang="en-US" cap="none" dirty="0"/>
              <a:t> dan </a:t>
            </a:r>
            <a:r>
              <a:rPr lang="en-US" cap="none" dirty="0" err="1"/>
              <a:t>mahasiswa</a:t>
            </a:r>
            <a:r>
              <a:rPr lang="en-US" cap="none" dirty="0"/>
              <a:t> yang </a:t>
            </a:r>
            <a:r>
              <a:rPr lang="en-US" cap="none" dirty="0" err="1"/>
              <a:t>sekarang</a:t>
            </a:r>
            <a:r>
              <a:rPr lang="en-US" cap="none" dirty="0"/>
              <a:t> </a:t>
            </a:r>
            <a:r>
              <a:rPr lang="en-US" cap="none" dirty="0" err="1"/>
              <a:t>sedang</a:t>
            </a:r>
            <a:r>
              <a:rPr lang="en-US" cap="none" dirty="0"/>
              <a:t> </a:t>
            </a:r>
            <a:r>
              <a:rPr lang="en-US" cap="none" dirty="0" err="1"/>
              <a:t>diinisiasi</a:t>
            </a:r>
            <a:r>
              <a:rPr lang="en-US" cap="none" dirty="0"/>
              <a:t>.</a:t>
            </a:r>
          </a:p>
          <a:p>
            <a:r>
              <a:rPr lang="en-US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Skripsi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wajib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memuat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itasi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dari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tulisan 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ilmiah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dosen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FIB.</a:t>
            </a:r>
          </a:p>
          <a:p>
            <a:r>
              <a:rPr lang="en-US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Syarat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artisipasi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seminar proposal dan seminar 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hasil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minimal 5x (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sebelumnya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10x), 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tidak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berlaku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selama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proses 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skripsi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daring 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saat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ini</a:t>
            </a:r>
            <a:r>
              <a:rPr lang="en-US" sz="20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98000"/>
              </a:lnSpc>
              <a:spcBef>
                <a:spcPts val="0"/>
              </a:spcBef>
              <a:tabLst>
                <a:tab pos="279400" algn="l"/>
              </a:tabLst>
            </a:pPr>
            <a:r>
              <a:rPr lang="en-US" sz="2000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Berita</a:t>
            </a:r>
            <a:r>
              <a:rPr lang="en-US" sz="2000" cap="none" dirty="0">
                <a:ea typeface="Times New Roman" panose="02020603050405020304" pitchFamily="18" charset="0"/>
                <a:cs typeface="Arial" panose="020B0604020202020204" pitchFamily="34" charset="0"/>
              </a:rPr>
              <a:t> Acara </a:t>
            </a:r>
            <a:r>
              <a:rPr lang="en-US" sz="2000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Semhas</a:t>
            </a:r>
            <a:r>
              <a:rPr lang="en-US" sz="2000" cap="none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Susulan</a:t>
            </a:r>
            <a:r>
              <a:rPr lang="en-US" sz="2000" cap="none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6186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Artikel</a:t>
            </a:r>
            <a:r>
              <a:rPr lang="en-US" dirty="0"/>
              <a:t> </a:t>
            </a:r>
            <a:r>
              <a:rPr lang="en-US" dirty="0" err="1"/>
              <a:t>ilmiah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cap="none" dirty="0" err="1"/>
              <a:t>Untuk</a:t>
            </a:r>
            <a:r>
              <a:rPr lang="en-US" cap="none" dirty="0"/>
              <a:t> </a:t>
            </a:r>
            <a:r>
              <a:rPr lang="en-US" cap="none" dirty="0" err="1"/>
              <a:t>jenis</a:t>
            </a:r>
            <a:r>
              <a:rPr lang="en-US" cap="none" dirty="0"/>
              <a:t> </a:t>
            </a:r>
            <a:r>
              <a:rPr lang="en-US" cap="none" dirty="0" err="1"/>
              <a:t>skripsi</a:t>
            </a:r>
            <a:r>
              <a:rPr lang="en-US" cap="none" dirty="0"/>
              <a:t> </a:t>
            </a:r>
            <a:r>
              <a:rPr lang="en-US" cap="none" dirty="0" err="1"/>
              <a:t>penelitian</a:t>
            </a:r>
            <a:r>
              <a:rPr lang="en-US" cap="none" dirty="0"/>
              <a:t> </a:t>
            </a:r>
            <a:r>
              <a:rPr lang="en-US" cap="none" dirty="0" err="1"/>
              <a:t>reguler</a:t>
            </a:r>
            <a:endParaRPr lang="en-US" cap="none" dirty="0"/>
          </a:p>
          <a:p>
            <a:pPr lvl="0"/>
            <a:r>
              <a:rPr lang="en-US" cap="none" dirty="0" err="1"/>
              <a:t>Untuk</a:t>
            </a:r>
            <a:r>
              <a:rPr lang="en-US" cap="none" dirty="0"/>
              <a:t> </a:t>
            </a:r>
            <a:r>
              <a:rPr lang="en-US" cap="none" dirty="0" err="1"/>
              <a:t>menghindari</a:t>
            </a:r>
            <a:r>
              <a:rPr lang="en-US" cap="none" dirty="0"/>
              <a:t> </a:t>
            </a:r>
            <a:r>
              <a:rPr lang="en-US" cap="none" dirty="0" err="1"/>
              <a:t>indikasi</a:t>
            </a:r>
            <a:r>
              <a:rPr lang="en-US" cap="none" dirty="0"/>
              <a:t> </a:t>
            </a:r>
            <a:r>
              <a:rPr lang="en-US" cap="none" dirty="0" err="1"/>
              <a:t>plagiasi</a:t>
            </a:r>
            <a:r>
              <a:rPr lang="en-US" cap="none" dirty="0"/>
              <a:t> </a:t>
            </a:r>
            <a:r>
              <a:rPr lang="en-US" cap="none" dirty="0" err="1"/>
              <a:t>berupa</a:t>
            </a:r>
            <a:r>
              <a:rPr lang="en-US" cap="none" dirty="0"/>
              <a:t> </a:t>
            </a:r>
            <a:r>
              <a:rPr lang="en-US" i="1" cap="none" dirty="0"/>
              <a:t>double publication, </a:t>
            </a:r>
            <a:r>
              <a:rPr lang="en-US" cap="none" dirty="0" err="1"/>
              <a:t>mahasiswa</a:t>
            </a:r>
            <a:r>
              <a:rPr lang="en-US" cap="none" dirty="0"/>
              <a:t> </a:t>
            </a:r>
            <a:r>
              <a:rPr lang="en-US" cap="none" dirty="0" err="1"/>
              <a:t>perlu</a:t>
            </a:r>
            <a:r>
              <a:rPr lang="en-US" cap="none" dirty="0"/>
              <a:t> </a:t>
            </a:r>
            <a:r>
              <a:rPr lang="en-US" cap="none" dirty="0" err="1"/>
              <a:t>memodifikasi</a:t>
            </a:r>
            <a:r>
              <a:rPr lang="en-US" cap="none" dirty="0"/>
              <a:t> </a:t>
            </a:r>
            <a:r>
              <a:rPr lang="en-US" cap="none" dirty="0" err="1"/>
              <a:t>isi</a:t>
            </a:r>
            <a:r>
              <a:rPr lang="en-US" cap="none" dirty="0"/>
              <a:t> </a:t>
            </a:r>
            <a:r>
              <a:rPr lang="en-US" cap="none" dirty="0" err="1"/>
              <a:t>skripsi</a:t>
            </a:r>
            <a:r>
              <a:rPr lang="en-US" cap="none" dirty="0"/>
              <a:t> </a:t>
            </a:r>
            <a:r>
              <a:rPr lang="en-US" cap="none" dirty="0" err="1"/>
              <a:t>ke</a:t>
            </a:r>
            <a:r>
              <a:rPr lang="en-US" cap="none" dirty="0"/>
              <a:t> </a:t>
            </a:r>
            <a:r>
              <a:rPr lang="en-US" cap="none" dirty="0" err="1"/>
              <a:t>dalam</a:t>
            </a:r>
            <a:r>
              <a:rPr lang="en-US" cap="none" dirty="0"/>
              <a:t> </a:t>
            </a:r>
            <a:r>
              <a:rPr lang="en-US" cap="none" dirty="0" err="1"/>
              <a:t>artikel</a:t>
            </a:r>
            <a:r>
              <a:rPr lang="en-US" cap="none" dirty="0"/>
              <a:t> (</a:t>
            </a:r>
            <a:r>
              <a:rPr lang="en-US" cap="none" dirty="0" err="1"/>
              <a:t>judul</a:t>
            </a:r>
            <a:r>
              <a:rPr lang="en-US" cap="none" dirty="0"/>
              <a:t> dan </a:t>
            </a:r>
            <a:r>
              <a:rPr lang="en-US" cap="none" dirty="0" err="1"/>
              <a:t>abstrak</a:t>
            </a:r>
            <a:r>
              <a:rPr lang="en-US" cap="none" dirty="0"/>
              <a:t> </a:t>
            </a:r>
            <a:r>
              <a:rPr lang="en-US" cap="none" dirty="0" err="1"/>
              <a:t>berbeda</a:t>
            </a:r>
            <a:r>
              <a:rPr lang="en-US" cap="none" dirty="0"/>
              <a:t>/ </a:t>
            </a:r>
            <a:r>
              <a:rPr lang="en-US" cap="none" dirty="0" err="1"/>
              <a:t>atau</a:t>
            </a:r>
            <a:r>
              <a:rPr lang="en-US" cap="none" dirty="0"/>
              <a:t> </a:t>
            </a:r>
            <a:r>
              <a:rPr lang="en-US" cap="none" dirty="0" err="1"/>
              <a:t>artikel</a:t>
            </a:r>
            <a:r>
              <a:rPr lang="en-US" cap="none" dirty="0"/>
              <a:t> </a:t>
            </a:r>
            <a:r>
              <a:rPr lang="en-US" cap="none" dirty="0" err="1"/>
              <a:t>mengambil</a:t>
            </a:r>
            <a:r>
              <a:rPr lang="en-US" cap="none" dirty="0"/>
              <a:t> 1 </a:t>
            </a:r>
            <a:r>
              <a:rPr lang="en-US" cap="none" dirty="0" err="1"/>
              <a:t>aspek</a:t>
            </a:r>
            <a:r>
              <a:rPr lang="en-US" cap="none" dirty="0"/>
              <a:t> </a:t>
            </a:r>
            <a:r>
              <a:rPr lang="en-US" cap="none" dirty="0" err="1"/>
              <a:t>penelitian</a:t>
            </a:r>
            <a:r>
              <a:rPr lang="en-US" cap="none" dirty="0"/>
              <a:t>) </a:t>
            </a:r>
          </a:p>
          <a:p>
            <a:pPr lvl="0"/>
            <a:r>
              <a:rPr lang="en-US" cap="none" dirty="0" err="1"/>
              <a:t>Artikel</a:t>
            </a:r>
            <a:r>
              <a:rPr lang="en-US" cap="none" dirty="0"/>
              <a:t> </a:t>
            </a:r>
            <a:r>
              <a:rPr lang="en-US" cap="none" dirty="0" err="1"/>
              <a:t>diserahkan</a:t>
            </a:r>
            <a:r>
              <a:rPr lang="en-US" cap="none" dirty="0"/>
              <a:t> </a:t>
            </a:r>
            <a:r>
              <a:rPr lang="en-US" cap="none" dirty="0" err="1"/>
              <a:t>ke</a:t>
            </a:r>
            <a:r>
              <a:rPr lang="en-US" cap="none" dirty="0"/>
              <a:t> SAC</a:t>
            </a:r>
          </a:p>
          <a:p>
            <a:pPr lvl="0"/>
            <a:r>
              <a:rPr lang="en-US" cap="none" dirty="0" err="1"/>
              <a:t>Mahasiswa</a:t>
            </a:r>
            <a:r>
              <a:rPr lang="en-US" cap="none" dirty="0"/>
              <a:t> </a:t>
            </a:r>
            <a:r>
              <a:rPr lang="en-US" cap="none" dirty="0" err="1"/>
              <a:t>dihimbau</a:t>
            </a:r>
            <a:r>
              <a:rPr lang="en-US" cap="none" dirty="0"/>
              <a:t> </a:t>
            </a:r>
            <a:r>
              <a:rPr lang="en-US" cap="none" dirty="0" err="1"/>
              <a:t>untuk</a:t>
            </a:r>
            <a:r>
              <a:rPr lang="en-US" cap="none" dirty="0"/>
              <a:t> </a:t>
            </a:r>
            <a:r>
              <a:rPr lang="en-US" cap="none" dirty="0" err="1"/>
              <a:t>menerbitkan</a:t>
            </a:r>
            <a:r>
              <a:rPr lang="en-US" cap="none" dirty="0"/>
              <a:t> </a:t>
            </a:r>
            <a:r>
              <a:rPr lang="en-US" cap="none" dirty="0" err="1"/>
              <a:t>artikel</a:t>
            </a:r>
            <a:r>
              <a:rPr lang="en-US" cap="none" dirty="0"/>
              <a:t> </a:t>
            </a:r>
            <a:r>
              <a:rPr lang="en-US" cap="none" dirty="0" err="1"/>
              <a:t>dalam</a:t>
            </a:r>
            <a:r>
              <a:rPr lang="en-US" cap="none" dirty="0"/>
              <a:t> </a:t>
            </a:r>
            <a:r>
              <a:rPr lang="en-US" cap="none" dirty="0" err="1"/>
              <a:t>jurnal</a:t>
            </a:r>
            <a:r>
              <a:rPr lang="en-US" cap="none" dirty="0"/>
              <a:t> </a:t>
            </a:r>
            <a:r>
              <a:rPr lang="en-US" cap="none" dirty="0" err="1"/>
              <a:t>ilmiah</a:t>
            </a:r>
            <a:r>
              <a:rPr lang="en-US" cap="none" dirty="0"/>
              <a:t>  </a:t>
            </a:r>
            <a:r>
              <a:rPr lang="en-US" cap="none" dirty="0" err="1"/>
              <a:t>dalam</a:t>
            </a:r>
            <a:r>
              <a:rPr lang="en-US" cap="none" dirty="0"/>
              <a:t> </a:t>
            </a:r>
            <a:r>
              <a:rPr lang="en-US" cap="none" dirty="0" err="1"/>
              <a:t>waktu</a:t>
            </a:r>
            <a:r>
              <a:rPr lang="en-US" cap="none" dirty="0"/>
              <a:t> 2 (</a:t>
            </a:r>
            <a:r>
              <a:rPr lang="en-US" cap="none" dirty="0" err="1"/>
              <a:t>dua</a:t>
            </a:r>
            <a:r>
              <a:rPr lang="en-US" cap="none" dirty="0"/>
              <a:t>) </a:t>
            </a:r>
            <a:r>
              <a:rPr lang="en-US" cap="none" dirty="0" err="1"/>
              <a:t>tahun</a:t>
            </a:r>
            <a:r>
              <a:rPr lang="en-US" cap="none" dirty="0"/>
              <a:t> </a:t>
            </a:r>
            <a:r>
              <a:rPr lang="en-US" cap="none" dirty="0" err="1"/>
              <a:t>setelah</a:t>
            </a:r>
            <a:r>
              <a:rPr lang="en-US" cap="none" dirty="0"/>
              <a:t> </a:t>
            </a:r>
            <a:r>
              <a:rPr lang="en-US" cap="none" dirty="0" err="1"/>
              <a:t>pengumpulan</a:t>
            </a:r>
            <a:r>
              <a:rPr lang="en-US" cap="none" dirty="0"/>
              <a:t> (</a:t>
            </a:r>
            <a:r>
              <a:rPr lang="en-US" cap="none" dirty="0" err="1"/>
              <a:t>nama</a:t>
            </a:r>
            <a:r>
              <a:rPr lang="en-US" cap="none" dirty="0"/>
              <a:t> </a:t>
            </a:r>
            <a:r>
              <a:rPr lang="en-US" cap="none" dirty="0" err="1"/>
              <a:t>dosen</a:t>
            </a:r>
            <a:r>
              <a:rPr lang="en-US" cap="none" dirty="0"/>
              <a:t> </a:t>
            </a:r>
            <a:r>
              <a:rPr lang="en-US" cap="none" dirty="0" err="1"/>
              <a:t>pembimbing</a:t>
            </a:r>
            <a:r>
              <a:rPr lang="en-US" cap="none" dirty="0"/>
              <a:t> </a:t>
            </a:r>
            <a:r>
              <a:rPr lang="en-US" cap="none" dirty="0" err="1"/>
              <a:t>dicantumkan</a:t>
            </a:r>
            <a:r>
              <a:rPr lang="en-US" cap="none" dirty="0"/>
              <a:t> </a:t>
            </a:r>
            <a:r>
              <a:rPr lang="en-US" cap="none" dirty="0" err="1"/>
              <a:t>sebagai</a:t>
            </a:r>
            <a:r>
              <a:rPr lang="en-US" cap="none" dirty="0"/>
              <a:t> co-author)</a:t>
            </a:r>
          </a:p>
          <a:p>
            <a:pPr lvl="0"/>
            <a:r>
              <a:rPr lang="en-US" cap="none" dirty="0"/>
              <a:t>Jika </a:t>
            </a:r>
            <a:r>
              <a:rPr lang="en-US" cap="none" dirty="0" err="1"/>
              <a:t>artikelnya</a:t>
            </a:r>
            <a:r>
              <a:rPr lang="en-US" cap="none" dirty="0"/>
              <a:t> </a:t>
            </a:r>
            <a:r>
              <a:rPr lang="en-US" cap="none" dirty="0" err="1"/>
              <a:t>terbit</a:t>
            </a:r>
            <a:r>
              <a:rPr lang="en-US" cap="none" dirty="0"/>
              <a:t> </a:t>
            </a:r>
            <a:r>
              <a:rPr lang="en-US" cap="none" dirty="0" err="1"/>
              <a:t>mahasiswa</a:t>
            </a:r>
            <a:r>
              <a:rPr lang="en-US" cap="none" dirty="0"/>
              <a:t> </a:t>
            </a:r>
            <a:r>
              <a:rPr lang="en-US" cap="none" dirty="0" err="1"/>
              <a:t>wajib</a:t>
            </a:r>
            <a:r>
              <a:rPr lang="en-US" cap="none" dirty="0"/>
              <a:t> </a:t>
            </a:r>
            <a:r>
              <a:rPr lang="en-US" cap="none" dirty="0" err="1"/>
              <a:t>lapor</a:t>
            </a:r>
            <a:r>
              <a:rPr lang="en-US" cap="none" dirty="0"/>
              <a:t> </a:t>
            </a:r>
            <a:r>
              <a:rPr lang="en-US" cap="none" dirty="0" err="1"/>
              <a:t>ke</a:t>
            </a:r>
            <a:r>
              <a:rPr lang="en-US" cap="none" dirty="0"/>
              <a:t> SAC</a:t>
            </a:r>
          </a:p>
          <a:p>
            <a:pPr lvl="0"/>
            <a:r>
              <a:rPr lang="en-US" cap="none" dirty="0"/>
              <a:t> Jika </a:t>
            </a:r>
            <a:r>
              <a:rPr lang="en-US" cap="none" dirty="0" err="1"/>
              <a:t>dalam</a:t>
            </a:r>
            <a:r>
              <a:rPr lang="en-US" cap="none" dirty="0"/>
              <a:t> </a:t>
            </a:r>
            <a:r>
              <a:rPr lang="en-US" cap="none" dirty="0" err="1"/>
              <a:t>kurun</a:t>
            </a:r>
            <a:r>
              <a:rPr lang="en-US" cap="none" dirty="0"/>
              <a:t> </a:t>
            </a:r>
            <a:r>
              <a:rPr lang="en-US" cap="none" dirty="0" err="1"/>
              <a:t>waktu</a:t>
            </a:r>
            <a:r>
              <a:rPr lang="en-US" cap="none" dirty="0"/>
              <a:t> 2 (</a:t>
            </a:r>
            <a:r>
              <a:rPr lang="en-US" cap="none" dirty="0" err="1"/>
              <a:t>dua</a:t>
            </a:r>
            <a:r>
              <a:rPr lang="en-US" cap="none" dirty="0"/>
              <a:t> ) </a:t>
            </a:r>
            <a:r>
              <a:rPr lang="en-US" cap="none" dirty="0" err="1"/>
              <a:t>tahun</a:t>
            </a:r>
            <a:r>
              <a:rPr lang="en-US" cap="none" dirty="0"/>
              <a:t> </a:t>
            </a:r>
            <a:r>
              <a:rPr lang="en-US" cap="none" dirty="0" err="1"/>
              <a:t>mahasiswa</a:t>
            </a:r>
            <a:r>
              <a:rPr lang="en-US" cap="none" dirty="0"/>
              <a:t> </a:t>
            </a:r>
            <a:r>
              <a:rPr lang="en-US" cap="none" dirty="0" err="1"/>
              <a:t>tersebut</a:t>
            </a:r>
            <a:r>
              <a:rPr lang="en-US" cap="none" dirty="0"/>
              <a:t> </a:t>
            </a:r>
            <a:r>
              <a:rPr lang="en-US" cap="none" dirty="0" err="1"/>
              <a:t>tidak</a:t>
            </a:r>
            <a:r>
              <a:rPr lang="en-US" cap="none" dirty="0"/>
              <a:t> </a:t>
            </a:r>
            <a:r>
              <a:rPr lang="en-US" cap="none" dirty="0" err="1"/>
              <a:t>melakukan</a:t>
            </a:r>
            <a:r>
              <a:rPr lang="en-US" cap="none" dirty="0"/>
              <a:t> </a:t>
            </a:r>
            <a:r>
              <a:rPr lang="en-US" cap="none" dirty="0" err="1"/>
              <a:t>publikasi</a:t>
            </a:r>
            <a:r>
              <a:rPr lang="en-US" cap="none" dirty="0"/>
              <a:t> di </a:t>
            </a:r>
            <a:r>
              <a:rPr lang="en-US" cap="none" dirty="0" err="1"/>
              <a:t>jurnal</a:t>
            </a:r>
            <a:r>
              <a:rPr lang="en-US" cap="none" dirty="0"/>
              <a:t> di </a:t>
            </a:r>
            <a:r>
              <a:rPr lang="en-US" cap="none" dirty="0" err="1"/>
              <a:t>luar</a:t>
            </a:r>
            <a:r>
              <a:rPr lang="en-US" cap="none" dirty="0"/>
              <a:t> FIB </a:t>
            </a:r>
            <a:r>
              <a:rPr lang="en-US" cap="none" dirty="0" err="1"/>
              <a:t>maka</a:t>
            </a:r>
            <a:r>
              <a:rPr lang="en-US" cap="none" dirty="0"/>
              <a:t>  </a:t>
            </a:r>
            <a:r>
              <a:rPr lang="en-US" cap="none" dirty="0" err="1"/>
              <a:t>karya</a:t>
            </a:r>
            <a:r>
              <a:rPr lang="en-US" cap="none" dirty="0"/>
              <a:t> </a:t>
            </a:r>
            <a:r>
              <a:rPr lang="en-US" cap="none" dirty="0" err="1"/>
              <a:t>tersebut</a:t>
            </a:r>
            <a:r>
              <a:rPr lang="en-US" cap="none" dirty="0"/>
              <a:t> </a:t>
            </a:r>
            <a:r>
              <a:rPr lang="en-US" cap="none" dirty="0" err="1"/>
              <a:t>akan</a:t>
            </a:r>
            <a:r>
              <a:rPr lang="en-US" cap="none" dirty="0"/>
              <a:t> </a:t>
            </a:r>
            <a:r>
              <a:rPr lang="en-US" cap="none" dirty="0" err="1"/>
              <a:t>menjadi</a:t>
            </a:r>
            <a:r>
              <a:rPr lang="en-US" cap="none" dirty="0"/>
              <a:t> </a:t>
            </a:r>
            <a:r>
              <a:rPr lang="en-US" cap="none" dirty="0" err="1"/>
              <a:t>milik</a:t>
            </a:r>
            <a:r>
              <a:rPr lang="en-US" cap="none" dirty="0"/>
              <a:t> FIB yang </a:t>
            </a:r>
            <a:r>
              <a:rPr lang="en-US" cap="none" dirty="0" err="1"/>
              <a:t>akan</a:t>
            </a:r>
            <a:r>
              <a:rPr lang="en-US" cap="none" dirty="0"/>
              <a:t> </a:t>
            </a:r>
            <a:r>
              <a:rPr lang="en-US" cap="none" dirty="0" err="1"/>
              <a:t>diterbitkan</a:t>
            </a:r>
            <a:r>
              <a:rPr lang="en-US" cap="none" dirty="0"/>
              <a:t> </a:t>
            </a:r>
            <a:r>
              <a:rPr lang="en-US" cap="none" dirty="0" err="1"/>
              <a:t>dalam</a:t>
            </a:r>
            <a:r>
              <a:rPr lang="en-US" cap="none" dirty="0"/>
              <a:t> repository digital FIB UB. </a:t>
            </a:r>
          </a:p>
        </p:txBody>
      </p:sp>
    </p:spTree>
    <p:extLst>
      <p:ext uri="{BB962C8B-B14F-4D97-AF65-F5344CB8AC3E}">
        <p14:creationId xmlns:p14="http://schemas.microsoft.com/office/powerpoint/2010/main" val="3408756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7DBA8-9183-43C8-A619-62D172555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BC7B5-69AF-4573-9E80-52E9723DDA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err="1"/>
              <a:t>Terima</a:t>
            </a:r>
            <a:r>
              <a:rPr lang="en-US" sz="3200" dirty="0"/>
              <a:t> </a:t>
            </a:r>
            <a:r>
              <a:rPr lang="en-US" sz="3200" dirty="0" err="1"/>
              <a:t>kasih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3328256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22CC4-E5CE-4B32-AE6B-864D40F7C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Overview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7B5AF30-B496-472D-88E2-D165C39D53A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91621097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9936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D0527-07CB-4C29-BB34-956A57EF3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Jenis</a:t>
            </a:r>
            <a:r>
              <a:rPr lang="en-US" dirty="0"/>
              <a:t> TA S1 FIB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64DAF-4C0F-4890-AA11-3B610015C8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27583"/>
            <a:ext cx="10363826" cy="4418937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400" cap="none" dirty="0" err="1"/>
              <a:t>Penelitian</a:t>
            </a:r>
            <a:r>
              <a:rPr lang="en-US" sz="2400" cap="none" dirty="0"/>
              <a:t> </a:t>
            </a:r>
            <a:r>
              <a:rPr lang="en-US" sz="2400" cap="none" dirty="0" err="1"/>
              <a:t>sesuai</a:t>
            </a:r>
            <a:r>
              <a:rPr lang="en-US" sz="2400" cap="none" dirty="0"/>
              <a:t> </a:t>
            </a:r>
            <a:r>
              <a:rPr lang="en-US" sz="2400" cap="none" dirty="0" err="1"/>
              <a:t>bidang</a:t>
            </a:r>
            <a:r>
              <a:rPr lang="en-US" sz="2400" cap="none" dirty="0"/>
              <a:t> </a:t>
            </a:r>
            <a:r>
              <a:rPr lang="en-US" sz="2400" cap="none" dirty="0" err="1"/>
              <a:t>ilmu</a:t>
            </a:r>
            <a:r>
              <a:rPr lang="en-US" sz="2400" cap="none" dirty="0"/>
              <a:t> </a:t>
            </a:r>
            <a:r>
              <a:rPr lang="id-ID" sz="2400" cap="none" dirty="0"/>
              <a:t>yang ditekuni</a:t>
            </a:r>
            <a:endParaRPr lang="en-ID" sz="2400" cap="none" dirty="0"/>
          </a:p>
          <a:p>
            <a:pPr lvl="0">
              <a:lnSpc>
                <a:spcPct val="100000"/>
              </a:lnSpc>
            </a:pPr>
            <a:r>
              <a:rPr lang="en-US" sz="2400" cap="none" dirty="0" err="1"/>
              <a:t>Penciptaan</a:t>
            </a:r>
            <a:r>
              <a:rPr lang="en-US" sz="2400" cap="none" dirty="0"/>
              <a:t> </a:t>
            </a:r>
            <a:r>
              <a:rPr lang="en-US" sz="2400" cap="none" dirty="0" err="1"/>
              <a:t>karya</a:t>
            </a:r>
            <a:r>
              <a:rPr lang="en-US" sz="2400" cap="none" dirty="0"/>
              <a:t> </a:t>
            </a:r>
            <a:r>
              <a:rPr lang="id-ID" sz="2400" cap="none" dirty="0"/>
              <a:t>(sastra dan </a:t>
            </a:r>
            <a:r>
              <a:rPr lang="en-US" sz="2400" cap="none" dirty="0" err="1"/>
              <a:t>seni</a:t>
            </a:r>
            <a:r>
              <a:rPr lang="en-US" sz="2400" cap="none" dirty="0"/>
              <a:t> </a:t>
            </a:r>
            <a:r>
              <a:rPr lang="en-US" sz="2400" cap="none" dirty="0" err="1"/>
              <a:t>rupa</a:t>
            </a:r>
            <a:r>
              <a:rPr lang="id-ID" sz="2400" cap="none" dirty="0"/>
              <a:t>) </a:t>
            </a:r>
            <a:endParaRPr lang="en-ID" sz="2400" cap="none" dirty="0"/>
          </a:p>
          <a:p>
            <a:pPr lvl="0">
              <a:lnSpc>
                <a:spcPct val="100000"/>
              </a:lnSpc>
            </a:pPr>
            <a:r>
              <a:rPr lang="en-US" sz="2400" cap="none" dirty="0"/>
              <a:t>Hasil </a:t>
            </a:r>
            <a:r>
              <a:rPr lang="en-US" sz="2400" cap="none" dirty="0" err="1"/>
              <a:t>kegiatan</a:t>
            </a:r>
            <a:r>
              <a:rPr lang="en-US" sz="2400" cap="none" dirty="0"/>
              <a:t> </a:t>
            </a:r>
            <a:r>
              <a:rPr lang="en-US" sz="2400" cap="none" dirty="0" err="1"/>
              <a:t>akademik</a:t>
            </a:r>
            <a:r>
              <a:rPr lang="en-US" sz="2400" cap="none" dirty="0"/>
              <a:t>: </a:t>
            </a:r>
            <a:endParaRPr lang="en-ID" sz="2400" cap="none" dirty="0"/>
          </a:p>
          <a:p>
            <a:pPr lvl="1">
              <a:lnSpc>
                <a:spcPct val="100000"/>
              </a:lnSpc>
            </a:pPr>
            <a:r>
              <a:rPr lang="en-US" sz="2400" cap="none" dirty="0" err="1"/>
              <a:t>Laporan</a:t>
            </a:r>
            <a:r>
              <a:rPr lang="en-US" sz="2400" cap="none" dirty="0"/>
              <a:t> </a:t>
            </a:r>
            <a:r>
              <a:rPr lang="en-US" sz="2400" cap="none" dirty="0" err="1"/>
              <a:t>penelitian</a:t>
            </a:r>
            <a:r>
              <a:rPr lang="en-US" sz="2400" cap="none" dirty="0"/>
              <a:t> </a:t>
            </a:r>
            <a:r>
              <a:rPr lang="en-US" sz="2400" cap="none" dirty="0" err="1"/>
              <a:t>hasil</a:t>
            </a:r>
            <a:r>
              <a:rPr lang="en-US" sz="2400" cap="none" dirty="0"/>
              <a:t> </a:t>
            </a:r>
            <a:r>
              <a:rPr lang="id-ID" sz="2400" cap="none" dirty="0"/>
              <a:t>program akademik di universitas mitra </a:t>
            </a:r>
            <a:r>
              <a:rPr lang="en-US" sz="2400" cap="none" dirty="0"/>
              <a:t>(</a:t>
            </a:r>
            <a:r>
              <a:rPr lang="id-ID" sz="2400" cap="none" dirty="0"/>
              <a:t>d</a:t>
            </a:r>
            <a:r>
              <a:rPr lang="en-US" sz="2400" cap="none" dirty="0" err="1"/>
              <a:t>i</a:t>
            </a:r>
            <a:r>
              <a:rPr lang="id-ID" sz="2400" cap="none" dirty="0"/>
              <a:t> luar negeri</a:t>
            </a:r>
            <a:r>
              <a:rPr lang="en-US" sz="2400" cap="none" dirty="0"/>
              <a:t>)</a:t>
            </a:r>
            <a:r>
              <a:rPr lang="id-ID" sz="2400" cap="none" dirty="0"/>
              <a:t> </a:t>
            </a:r>
            <a:endParaRPr lang="en-ID" sz="2400" cap="none" dirty="0"/>
          </a:p>
          <a:p>
            <a:pPr lvl="1">
              <a:lnSpc>
                <a:spcPct val="100000"/>
              </a:lnSpc>
            </a:pPr>
            <a:r>
              <a:rPr lang="id-ID" sz="2400" cap="none" dirty="0"/>
              <a:t>Artikel</a:t>
            </a:r>
            <a:r>
              <a:rPr lang="en-US" sz="2400" cap="none" dirty="0"/>
              <a:t> </a:t>
            </a:r>
            <a:r>
              <a:rPr lang="en-US" sz="2400" cap="none" dirty="0" err="1"/>
              <a:t>sesuai</a:t>
            </a:r>
            <a:r>
              <a:rPr lang="en-US" sz="2400" cap="none" dirty="0"/>
              <a:t> </a:t>
            </a:r>
            <a:r>
              <a:rPr lang="en-US" sz="2400" cap="none" dirty="0" err="1"/>
              <a:t>bidang</a:t>
            </a:r>
            <a:r>
              <a:rPr lang="en-US" sz="2400" cap="none" dirty="0"/>
              <a:t> </a:t>
            </a:r>
            <a:r>
              <a:rPr lang="en-US" sz="2400" cap="none" dirty="0" err="1"/>
              <a:t>ilmu</a:t>
            </a:r>
            <a:r>
              <a:rPr lang="en-US" sz="2400" cap="none" dirty="0"/>
              <a:t> yang </a:t>
            </a:r>
            <a:r>
              <a:rPr lang="en-US" sz="2400" cap="none" dirty="0" err="1"/>
              <a:t>terbit</a:t>
            </a:r>
            <a:r>
              <a:rPr lang="en-US" sz="2400" cap="none" dirty="0"/>
              <a:t> di </a:t>
            </a:r>
            <a:r>
              <a:rPr lang="id-ID" sz="2400" cap="none" dirty="0"/>
              <a:t>jurnal ilmiah </a:t>
            </a:r>
            <a:endParaRPr lang="en-ID" sz="2400" cap="none" dirty="0"/>
          </a:p>
          <a:p>
            <a:pPr lvl="1">
              <a:lnSpc>
                <a:spcPct val="100000"/>
              </a:lnSpc>
            </a:pPr>
            <a:r>
              <a:rPr lang="en-US" sz="2400" cap="none" dirty="0" err="1"/>
              <a:t>Artikel</a:t>
            </a:r>
            <a:r>
              <a:rPr lang="en-US" sz="2400" cap="none" dirty="0"/>
              <a:t> </a:t>
            </a:r>
            <a:r>
              <a:rPr lang="id-ID" sz="2400" cap="none" dirty="0"/>
              <a:t>sesuai bidang ilmu yang disajikan dalam seminar nasional/internasional </a:t>
            </a:r>
            <a:r>
              <a:rPr lang="en-US" sz="2400" cap="none" dirty="0"/>
              <a:t>dan </a:t>
            </a:r>
            <a:r>
              <a:rPr lang="en-US" sz="2400" cap="none" dirty="0" err="1"/>
              <a:t>diterbitkan</a:t>
            </a:r>
            <a:r>
              <a:rPr lang="en-US" sz="2400" cap="none" dirty="0"/>
              <a:t> </a:t>
            </a:r>
            <a:r>
              <a:rPr lang="en-US" sz="2400" cap="none" dirty="0" err="1"/>
              <a:t>dalam</a:t>
            </a:r>
            <a:r>
              <a:rPr lang="en-US" sz="2400" cap="none" dirty="0"/>
              <a:t> </a:t>
            </a:r>
            <a:r>
              <a:rPr lang="en-US" sz="2400" cap="none" dirty="0" err="1"/>
              <a:t>prosiding</a:t>
            </a:r>
            <a:endParaRPr lang="en-ID" sz="2400" cap="none" dirty="0"/>
          </a:p>
          <a:p>
            <a:pPr lvl="1">
              <a:lnSpc>
                <a:spcPct val="100000"/>
              </a:lnSpc>
            </a:pPr>
            <a:r>
              <a:rPr lang="id-ID" sz="2400" cap="none" dirty="0"/>
              <a:t>Karya ilmiah yang dikompetisikan di tingkat nasional/ internasional sesuai bidang ilmu </a:t>
            </a:r>
            <a:endParaRPr lang="en-ID" sz="2400" cap="none" dirty="0"/>
          </a:p>
          <a:p>
            <a:pPr marL="0" indent="0">
              <a:lnSpc>
                <a:spcPct val="100000"/>
              </a:lnSpc>
              <a:buNone/>
            </a:pP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2232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CE2E4-67A7-4451-B537-3945EBA2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pengajuan</a:t>
            </a:r>
            <a:r>
              <a:rPr lang="en-US" dirty="0"/>
              <a:t> </a:t>
            </a:r>
            <a:r>
              <a:rPr lang="en-US" dirty="0" err="1"/>
              <a:t>usulan</a:t>
            </a:r>
            <a:r>
              <a:rPr lang="en-US" dirty="0"/>
              <a:t> TA (UMUM)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DE207-2CD4-4CA5-A1A4-F8CE07B646D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55304"/>
            <a:ext cx="10363826" cy="3935895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AutoNum type="alphaLcParenR"/>
              <a:tabLst>
                <a:tab pos="190500" algn="l"/>
              </a:tabLst>
            </a:pP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Terdaftar sebagai mahasiswa pada tahun akademik yang bersangkutan.</a:t>
            </a:r>
            <a:endParaRPr lang="en-US" cap="none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AutoNum type="alphaLcParenR"/>
              <a:tabLst>
                <a:tab pos="190500" algn="l"/>
              </a:tabLst>
            </a:pP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Telah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m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engumpulkan 120 sks </a:t>
            </a:r>
            <a:endParaRPr lang="en-US" cap="none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AutoNum type="alphaLcParenR"/>
              <a:tabLst>
                <a:tab pos="190500" algn="l"/>
              </a:tabLst>
            </a:pP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IP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kumulatif 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minimal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2,00</a:t>
            </a:r>
            <a:endParaRPr lang="en-US" cap="none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AutoNum type="alphaLcParenR"/>
              <a:tabLst>
                <a:tab pos="190500" algn="l"/>
              </a:tabLst>
            </a:pP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Tidak ada </a:t>
            </a:r>
            <a:r>
              <a:rPr lang="id-ID" b="1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nilai </a:t>
            </a:r>
            <a:r>
              <a:rPr lang="en-US" b="1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id-ID" b="1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pada saat pengajuan judul skripsi 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dengan persetujuan kaprodi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dapat mengulang 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MK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dengan nilai 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tersebut pada semester yang sama dengan pengambilan skripsi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spcBef>
                <a:spcPts val="0"/>
              </a:spcBef>
              <a:buAutoNum type="alphaLcParenR"/>
              <a:tabLst>
                <a:tab pos="190500" algn="l"/>
              </a:tabLst>
            </a:pP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Nilai </a:t>
            </a:r>
            <a:r>
              <a:rPr lang="en-US" b="1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D/ D+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tidak melebihi 10% dari beban kredit yang sudah ditempuh</a:t>
            </a:r>
            <a:endParaRPr lang="en-US" cap="none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AutoNum type="alphaLcParenR"/>
              <a:tabLst>
                <a:tab pos="190500" algn="l"/>
              </a:tabLst>
            </a:pP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Telah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berkonsultasi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mendapat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persetujuan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dari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dosen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penasehat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akademik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mengajukan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usulan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tugas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akhir</a:t>
            </a:r>
            <a:endParaRPr lang="en-US" cap="none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702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BF529-E794-4F18-8C1A-D76A76F19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7213"/>
            <a:ext cx="10364451" cy="971744"/>
          </a:xfrm>
        </p:spPr>
        <p:txBody>
          <a:bodyPr/>
          <a:lstStyle/>
          <a:p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prodi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9E423-3590-41CD-85B4-574A6458B5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58957"/>
            <a:ext cx="10363826" cy="5311829"/>
          </a:xfrm>
        </p:spPr>
        <p:txBody>
          <a:bodyPr>
            <a:noAutofit/>
          </a:bodyPr>
          <a:lstStyle/>
          <a:p>
            <a:pPr lvl="1"/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Telah lulus 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MK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yang berhubungan dengan dasar-dasar penelitian, metode penelitian, dan penulisan proposal penelitian</a:t>
            </a:r>
            <a:endParaRPr lang="en-US" cap="none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/>
            <a:r>
              <a:rPr lang="en-US" cap="non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Nilai MK </a:t>
            </a:r>
            <a:r>
              <a:rPr lang="id-ID" cap="non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metode penelitian</a:t>
            </a:r>
            <a:r>
              <a:rPr lang="en-US" cap="non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cap="non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minimal </a:t>
            </a:r>
            <a:r>
              <a:rPr lang="en-US" cap="non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 lvl="1"/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PS 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astra 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nggris dan 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endidikan 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ahasa 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nggris: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nilai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MK </a:t>
            </a:r>
            <a:r>
              <a:rPr lang="id-ID" i="1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id-ID" i="1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structure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minimal 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MK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metode penelitian dan penulisan proposal penelitian minimal C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mulai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angkatan 2015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PS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Antropologi: 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Nilai MK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metode penelitian antropologi, menulis etnografi, dan menulis kreatif antropologi minimal 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 (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mulai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angkatan 2015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cap="none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PS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eni 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upa: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nilai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MK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metode penelitian atau metode penciptaan/pengkajian minimal 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C, 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lulus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seluruh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mata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kuliah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minat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penciptaan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pengkajian</a:t>
            </a:r>
            <a:endParaRPr lang="en-US" cap="none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/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PS 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endidikan 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ahasa 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dan Sastra I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ndonesia : 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Nilai MK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dasar-dasar penelitian dan metodologi penelitian 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minimal C </a:t>
            </a:r>
            <a:endParaRPr lang="en-US" cap="none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PS 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astra </a:t>
            </a:r>
            <a:r>
              <a:rPr lang="en-US" cap="none" dirty="0"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ina : </a:t>
            </a:r>
            <a:r>
              <a:rPr lang="en-US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nilai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MK </a:t>
            </a:r>
            <a:r>
              <a:rPr lang="id-ID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metode penelitian minimal </a:t>
            </a:r>
            <a:r>
              <a:rPr lang="en-US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C, lulus HSK 4</a:t>
            </a:r>
            <a:endParaRPr lang="en-US" cap="none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cap="none" dirty="0"/>
          </a:p>
        </p:txBody>
      </p:sp>
    </p:spTree>
    <p:extLst>
      <p:ext uri="{BB962C8B-B14F-4D97-AF65-F5344CB8AC3E}">
        <p14:creationId xmlns:p14="http://schemas.microsoft.com/office/powerpoint/2010/main" val="53724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C0E72-D57E-4360-9566-A3D021FE678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13183"/>
            <a:ext cx="10363826" cy="52213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i="1" cap="none" dirty="0" err="1"/>
              <a:t>Catatan</a:t>
            </a:r>
            <a:r>
              <a:rPr lang="en-US" sz="2200" cap="none" dirty="0"/>
              <a:t>:</a:t>
            </a:r>
          </a:p>
          <a:p>
            <a:r>
              <a:rPr lang="en-US" sz="2200" cap="none" dirty="0" err="1"/>
              <a:t>Syarat</a:t>
            </a:r>
            <a:r>
              <a:rPr lang="en-US" sz="2200" cap="none" dirty="0"/>
              <a:t> seminar </a:t>
            </a:r>
            <a:r>
              <a:rPr lang="en-US" sz="2200" cap="none" dirty="0" err="1"/>
              <a:t>hasil</a:t>
            </a:r>
            <a:r>
              <a:rPr lang="en-US" sz="2200" cap="none" dirty="0"/>
              <a:t> (</a:t>
            </a:r>
            <a:r>
              <a:rPr lang="en-US" sz="2200" cap="none" dirty="0" err="1"/>
              <a:t>tambahan</a:t>
            </a:r>
            <a:r>
              <a:rPr lang="en-US" sz="2200" cap="none" dirty="0"/>
              <a:t> </a:t>
            </a:r>
            <a:r>
              <a:rPr lang="en-US" sz="2200" cap="none" dirty="0" err="1"/>
              <a:t>untuk</a:t>
            </a:r>
            <a:r>
              <a:rPr lang="en-US" sz="2200" cap="none" dirty="0"/>
              <a:t> </a:t>
            </a:r>
            <a:r>
              <a:rPr lang="en-US" sz="2200" cap="none" dirty="0" err="1"/>
              <a:t>prodi</a:t>
            </a:r>
            <a:r>
              <a:rPr lang="en-US" sz="2200" cap="none" dirty="0"/>
              <a:t> </a:t>
            </a:r>
            <a:r>
              <a:rPr lang="en-US" sz="2200" cap="none" dirty="0" err="1"/>
              <a:t>tertentu</a:t>
            </a:r>
            <a:r>
              <a:rPr lang="en-US" sz="2200" cap="none" dirty="0"/>
              <a:t>)</a:t>
            </a:r>
          </a:p>
          <a:p>
            <a:pPr marL="342900" marR="0" lvl="0" indent="-342900" algn="just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279400" algn="l"/>
              </a:tabLst>
            </a:pP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PS Sastra </a:t>
            </a:r>
            <a:r>
              <a:rPr lang="en-US" sz="2200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J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epang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sertifikat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JLPT N4/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setara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N4</a:t>
            </a:r>
            <a:endParaRPr lang="en-US" sz="2200" cap="none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279400" algn="l"/>
              </a:tabLst>
            </a:pP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PS Sastra </a:t>
            </a:r>
            <a:r>
              <a:rPr lang="en-US" sz="2200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ina</a:t>
            </a:r>
            <a:r>
              <a:rPr lang="en-US" sz="2200" cap="none" dirty="0"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sertifikat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HSK 4/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bukti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d-ID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telah melaksanakan ujian HSK 4 sebanyak tiga kali</a:t>
            </a:r>
            <a:endParaRPr lang="en-US" sz="2200" cap="none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97000"/>
              </a:lnSpc>
              <a:spcBef>
                <a:spcPts val="0"/>
              </a:spcBef>
              <a:tabLst>
                <a:tab pos="279400" algn="l"/>
              </a:tabLst>
            </a:pPr>
            <a:r>
              <a:rPr lang="en-US" sz="2200" cap="none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Syara</a:t>
            </a:r>
            <a:r>
              <a:rPr lang="en-US" sz="2200" cap="none" dirty="0" err="1"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sz="2200" cap="none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cap="none" dirty="0" err="1">
                <a:ea typeface="Calibri" panose="020F0502020204030204" pitchFamily="34" charset="0"/>
                <a:cs typeface="Arial" panose="020B0604020202020204" pitchFamily="34" charset="0"/>
              </a:rPr>
              <a:t>ujian</a:t>
            </a:r>
            <a:r>
              <a:rPr lang="en-US" sz="2200" cap="none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cap="none" dirty="0"/>
              <a:t>(</a:t>
            </a:r>
            <a:r>
              <a:rPr lang="en-US" sz="2200" cap="none" dirty="0" err="1"/>
              <a:t>tambahan</a:t>
            </a:r>
            <a:r>
              <a:rPr lang="en-US" sz="2200" cap="none" dirty="0"/>
              <a:t> </a:t>
            </a:r>
            <a:r>
              <a:rPr lang="en-US" sz="2200" cap="none" dirty="0" err="1"/>
              <a:t>untuk</a:t>
            </a:r>
            <a:r>
              <a:rPr lang="en-US" sz="2200" cap="none" dirty="0"/>
              <a:t> </a:t>
            </a:r>
            <a:r>
              <a:rPr lang="en-US" sz="2200" cap="none" dirty="0" err="1"/>
              <a:t>prodi</a:t>
            </a:r>
            <a:r>
              <a:rPr lang="en-US" sz="2200" cap="none" dirty="0"/>
              <a:t> </a:t>
            </a:r>
            <a:r>
              <a:rPr lang="en-US" sz="2200" cap="none" dirty="0" err="1"/>
              <a:t>tertentu</a:t>
            </a:r>
            <a:r>
              <a:rPr lang="en-US" sz="2200" cap="none" dirty="0"/>
              <a:t>)</a:t>
            </a:r>
          </a:p>
          <a:p>
            <a:pPr marL="342900" marR="0" lvl="0" indent="-34290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279400" algn="l"/>
              </a:tabLst>
            </a:pP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PS </a:t>
            </a:r>
            <a:r>
              <a:rPr lang="en-US" sz="2200" cap="none" dirty="0"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ahasa dan Sastra </a:t>
            </a:r>
            <a:r>
              <a:rPr lang="en-US" sz="2200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rancis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sertifikat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DELF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setingkat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B1</a:t>
            </a:r>
            <a:endParaRPr lang="en-US" sz="2200" cap="none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279400" algn="l"/>
              </a:tabLst>
            </a:pP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PS Sastra </a:t>
            </a:r>
            <a:r>
              <a:rPr lang="en-US" sz="2200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J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epang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Sertifikat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JLPT N3/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setara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N3</a:t>
            </a:r>
            <a:endParaRPr lang="en-US" sz="2200" cap="none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279400" algn="l"/>
              </a:tabLst>
            </a:pP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PS </a:t>
            </a:r>
            <a:r>
              <a:rPr lang="en-US" sz="2200" cap="none" dirty="0"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endidikan </a:t>
            </a:r>
            <a:r>
              <a:rPr lang="en-US" sz="2200" cap="none" dirty="0"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ahasa </a:t>
            </a:r>
            <a:r>
              <a:rPr lang="en-US" sz="2200" cap="none" dirty="0" err="1">
                <a:ea typeface="Times New Roman" panose="02020603050405020304" pitchFamily="18" charset="0"/>
                <a:cs typeface="Arial" panose="020B0604020202020204" pitchFamily="34" charset="0"/>
              </a:rPr>
              <a:t>J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epang</a:t>
            </a:r>
            <a:r>
              <a:rPr lang="en-US" sz="2200" cap="none" dirty="0"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Sertifikat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JLPT N3/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setara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N3,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jika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tidak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lulus </a:t>
            </a:r>
            <a:r>
              <a:rPr lang="id-ID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tes JLPT N3 sebanyak 3 (tiga) kali wajib menyerahkan bukti nilai tes.</a:t>
            </a:r>
            <a:endParaRPr lang="en-US" sz="2200" cap="none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98000"/>
              </a:lnSpc>
              <a:spcBef>
                <a:spcPts val="0"/>
              </a:spcBef>
              <a:buFont typeface="+mj-lt"/>
              <a:buAutoNum type="alphaLcPeriod"/>
              <a:tabLst>
                <a:tab pos="279400" algn="l"/>
              </a:tabLst>
            </a:pP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PS </a:t>
            </a:r>
            <a:r>
              <a:rPr lang="en-US" sz="2200" cap="none" dirty="0"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endidikan </a:t>
            </a:r>
            <a:r>
              <a:rPr lang="en-US" sz="2200" cap="none" dirty="0"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ahasa dan Sastra </a:t>
            </a:r>
            <a:r>
              <a:rPr lang="en-US" sz="2200" cap="none" dirty="0"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ndonesia: </a:t>
            </a:r>
            <a:r>
              <a:rPr lang="en-US" sz="2200" cap="none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sertifikat</a:t>
            </a:r>
            <a:r>
              <a:rPr lang="en-US" sz="2200" cap="none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UKBI </a:t>
            </a:r>
          </a:p>
          <a:p>
            <a:pPr marL="0" marR="0" lvl="0" indent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9400" algn="l"/>
              </a:tabLst>
            </a:pPr>
            <a:endParaRPr lang="en-US" cap="none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279400" algn="l"/>
              </a:tabLst>
            </a:pPr>
            <a:endParaRPr lang="en-US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306065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90629-C2C6-46AC-BE6C-4A5613455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TA </a:t>
            </a:r>
            <a:r>
              <a:rPr lang="en-US" dirty="0" err="1"/>
              <a:t>Karya</a:t>
            </a:r>
            <a:r>
              <a:rPr lang="en-US" dirty="0"/>
              <a:t> Sastra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4AC30-67A6-472A-B385-D6D78FDC340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D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E170ECA-F6DE-432F-A948-4CC3B323F9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9698014"/>
              </p:ext>
            </p:extLst>
          </p:nvPr>
        </p:nvGraphicFramePr>
        <p:xfrm>
          <a:off x="913774" y="1760220"/>
          <a:ext cx="10516226" cy="4378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2393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E5558E82-2442-4EDF-BDB3-AE83EA490A8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/>
          <a:srcRect t="10600" b="10449"/>
          <a:stretch/>
        </p:blipFill>
        <p:spPr>
          <a:xfrm>
            <a:off x="3326296" y="194223"/>
            <a:ext cx="4585251" cy="6435677"/>
          </a:xfrm>
        </p:spPr>
      </p:pic>
    </p:spTree>
    <p:extLst>
      <p:ext uri="{BB962C8B-B14F-4D97-AF65-F5344CB8AC3E}">
        <p14:creationId xmlns:p14="http://schemas.microsoft.com/office/powerpoint/2010/main" val="1900151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83FFB-340F-405B-BF3E-5332EF3E8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4533"/>
          </a:xfrm>
        </p:spPr>
        <p:txBody>
          <a:bodyPr/>
          <a:lstStyle/>
          <a:p>
            <a:r>
              <a:rPr lang="en-US" dirty="0" err="1"/>
              <a:t>Karya</a:t>
            </a:r>
            <a:r>
              <a:rPr lang="en-US" dirty="0"/>
              <a:t> SASTRA SEBAGAI TA (Lamp. 11)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FE6C9-FD6D-4E51-9CF6-A872220610A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43050"/>
            <a:ext cx="10363826" cy="461663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400" b="1" cap="none" dirty="0" err="1"/>
              <a:t>Syarat</a:t>
            </a:r>
            <a:r>
              <a:rPr lang="en-US" sz="2400" b="1" cap="none" dirty="0"/>
              <a:t> </a:t>
            </a:r>
            <a:r>
              <a:rPr lang="en-US" sz="2400" b="1" cap="none" dirty="0" err="1"/>
              <a:t>khusus</a:t>
            </a:r>
            <a:r>
              <a:rPr lang="en-US" sz="2400" b="1" cap="none" dirty="0"/>
              <a:t>:</a:t>
            </a:r>
          </a:p>
          <a:p>
            <a:pPr lvl="1">
              <a:lnSpc>
                <a:spcPct val="100000"/>
              </a:lnSpc>
            </a:pPr>
            <a:r>
              <a:rPr lang="id-ID" sz="2400" cap="none" dirty="0"/>
              <a:t>lulus </a:t>
            </a:r>
            <a:r>
              <a:rPr lang="en-US" sz="2400" cap="none" dirty="0"/>
              <a:t>MK </a:t>
            </a:r>
            <a:r>
              <a:rPr lang="id-ID" sz="2400" cap="none" dirty="0"/>
              <a:t>yang mendukung penulisan karya sastra seperti mata kuliah sastra dan penulisan kreatif. </a:t>
            </a:r>
            <a:endParaRPr lang="en-US" sz="2400" cap="none" dirty="0"/>
          </a:p>
          <a:p>
            <a:pPr lvl="1">
              <a:lnSpc>
                <a:spcPct val="100000"/>
              </a:lnSpc>
            </a:pPr>
            <a:r>
              <a:rPr lang="en-US" sz="2400" cap="none" dirty="0" err="1"/>
              <a:t>Jenis</a:t>
            </a:r>
            <a:r>
              <a:rPr lang="en-US" sz="2400" cap="none" dirty="0"/>
              <a:t>: novel (min. 20.000 kata), </a:t>
            </a:r>
            <a:r>
              <a:rPr lang="en-US" sz="2400" cap="none" dirty="0" err="1"/>
              <a:t>kumpulan</a:t>
            </a:r>
            <a:r>
              <a:rPr lang="en-US" sz="2400" cap="none" dirty="0"/>
              <a:t> </a:t>
            </a:r>
            <a:r>
              <a:rPr lang="en-US" sz="2400" cap="none" dirty="0" err="1"/>
              <a:t>cerpen</a:t>
            </a:r>
            <a:r>
              <a:rPr lang="en-US" sz="2400" cap="none" dirty="0"/>
              <a:t> (min. 5 @6 </a:t>
            </a:r>
            <a:r>
              <a:rPr lang="en-US" sz="2400" cap="none" dirty="0" err="1"/>
              <a:t>hal</a:t>
            </a:r>
            <a:r>
              <a:rPr lang="en-US" sz="2400" cap="none" dirty="0"/>
              <a:t>.), </a:t>
            </a:r>
            <a:r>
              <a:rPr lang="en-US" sz="2400" cap="none" dirty="0" err="1"/>
              <a:t>kumpulan</a:t>
            </a:r>
            <a:r>
              <a:rPr lang="en-US" sz="2400" cap="none" dirty="0"/>
              <a:t> </a:t>
            </a:r>
            <a:r>
              <a:rPr lang="en-US" sz="2400" cap="none" dirty="0" err="1"/>
              <a:t>naskah</a:t>
            </a:r>
            <a:r>
              <a:rPr lang="en-US" sz="2400" cap="none" dirty="0"/>
              <a:t> drama (min. 2 @ 20 </a:t>
            </a:r>
            <a:r>
              <a:rPr lang="en-US" sz="2400" cap="none" dirty="0" err="1"/>
              <a:t>hal</a:t>
            </a:r>
            <a:r>
              <a:rPr lang="en-US" sz="2400" cap="none" dirty="0"/>
              <a:t>.)</a:t>
            </a:r>
          </a:p>
          <a:p>
            <a:pPr lvl="1">
              <a:lnSpc>
                <a:spcPct val="100000"/>
              </a:lnSpc>
            </a:pPr>
            <a:r>
              <a:rPr lang="id-ID" sz="2400" cap="none" dirty="0"/>
              <a:t>Ditulis</a:t>
            </a:r>
            <a:r>
              <a:rPr lang="en-US" sz="2400" cap="none" dirty="0"/>
              <a:t> </a:t>
            </a:r>
            <a:r>
              <a:rPr lang="id-ID" sz="2400" cap="none" dirty="0"/>
              <a:t>dalam bahasa </a:t>
            </a:r>
            <a:r>
              <a:rPr lang="en-US" sz="2400" cap="none" dirty="0"/>
              <a:t>I</a:t>
            </a:r>
            <a:r>
              <a:rPr lang="id-ID" sz="2400" cap="none" dirty="0"/>
              <a:t>nggris atau dalam bahasa </a:t>
            </a:r>
            <a:r>
              <a:rPr lang="en-US" sz="2400" cap="none" dirty="0"/>
              <a:t>I</a:t>
            </a:r>
            <a:r>
              <a:rPr lang="id-ID" sz="2400" cap="none" dirty="0"/>
              <a:t>ndonesia</a:t>
            </a:r>
            <a:r>
              <a:rPr lang="en-US" sz="2400" cap="none" dirty="0"/>
              <a:t> yang </a:t>
            </a:r>
            <a:r>
              <a:rPr lang="en-US" sz="2400" cap="none" dirty="0" err="1"/>
              <a:t>baik</a:t>
            </a:r>
            <a:endParaRPr lang="en-ID" sz="2400" cap="none" dirty="0"/>
          </a:p>
          <a:p>
            <a:pPr lvl="1">
              <a:lnSpc>
                <a:spcPct val="100000"/>
              </a:lnSpc>
            </a:pPr>
            <a:r>
              <a:rPr lang="id-ID" sz="2400" cap="none" dirty="0"/>
              <a:t>Diterbitkan</a:t>
            </a:r>
            <a:r>
              <a:rPr lang="en-US" sz="2400" cap="none" dirty="0"/>
              <a:t> </a:t>
            </a:r>
            <a:r>
              <a:rPr lang="id-ID" sz="2400" cap="none" dirty="0"/>
              <a:t>oleh penerbit (baik mayor maupun indie) dan dilengkapi dengan </a:t>
            </a:r>
            <a:r>
              <a:rPr lang="en-US" sz="2400" cap="none" dirty="0"/>
              <a:t>ISBN.</a:t>
            </a:r>
          </a:p>
          <a:p>
            <a:pPr lvl="1">
              <a:lnSpc>
                <a:spcPct val="100000"/>
              </a:lnSpc>
            </a:pPr>
            <a:r>
              <a:rPr lang="en-US" sz="2400" cap="none" dirty="0" err="1"/>
              <a:t>Diberi</a:t>
            </a:r>
            <a:r>
              <a:rPr lang="en-US" sz="2400" cap="none" dirty="0"/>
              <a:t> </a:t>
            </a:r>
            <a:r>
              <a:rPr lang="en-US" sz="2400" cap="none" dirty="0" err="1"/>
              <a:t>pengantar</a:t>
            </a:r>
            <a:r>
              <a:rPr lang="en-US" sz="2400" cap="none" dirty="0"/>
              <a:t> oleh </a:t>
            </a:r>
            <a:r>
              <a:rPr lang="en-US" sz="2400" cap="none" dirty="0" err="1"/>
              <a:t>dosen</a:t>
            </a:r>
            <a:r>
              <a:rPr lang="en-US" sz="2400" cap="none" dirty="0"/>
              <a:t> </a:t>
            </a:r>
            <a:r>
              <a:rPr lang="en-US" sz="2400" cap="none" dirty="0" err="1"/>
              <a:t>pembimbing</a:t>
            </a:r>
            <a:r>
              <a:rPr lang="en-US" sz="2400" cap="none" dirty="0"/>
              <a:t>/</a:t>
            </a:r>
            <a:r>
              <a:rPr lang="en-US" sz="2400" cap="none" dirty="0" err="1"/>
              <a:t>pakar</a:t>
            </a:r>
            <a:r>
              <a:rPr lang="en-US" sz="2400" cap="none" dirty="0"/>
              <a:t> </a:t>
            </a:r>
            <a:r>
              <a:rPr lang="en-US" sz="2400" cap="none" dirty="0" err="1"/>
              <a:t>karya</a:t>
            </a:r>
            <a:r>
              <a:rPr lang="en-US" sz="2400" cap="none" dirty="0"/>
              <a:t> sastra</a:t>
            </a:r>
          </a:p>
          <a:p>
            <a:pPr lvl="1">
              <a:lnSpc>
                <a:spcPct val="100000"/>
              </a:lnSpc>
            </a:pPr>
            <a:r>
              <a:rPr lang="en-US" sz="2400" cap="none" dirty="0" err="1"/>
              <a:t>Bersifat</a:t>
            </a:r>
            <a:r>
              <a:rPr lang="en-US" sz="2400" cap="none" dirty="0"/>
              <a:t> </a:t>
            </a:r>
            <a:r>
              <a:rPr lang="id-ID" sz="2400" cap="none" dirty="0"/>
              <a:t>orisinil, bukan saduran dan tidak terindikasi plagiasi</a:t>
            </a:r>
            <a:endParaRPr lang="en-ID" sz="2400" cap="none" dirty="0"/>
          </a:p>
          <a:p>
            <a:pPr>
              <a:lnSpc>
                <a:spcPct val="100000"/>
              </a:lnSpc>
            </a:pP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27873497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268</TotalTime>
  <Words>1072</Words>
  <Application>Microsoft Office PowerPoint</Application>
  <PresentationFormat>Widescreen</PresentationFormat>
  <Paragraphs>110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Tw Cen MT</vt:lpstr>
      <vt:lpstr>Droplet</vt:lpstr>
      <vt:lpstr>Sosialisasi  revisi Pedoman tugas akhir s1fib 2020 </vt:lpstr>
      <vt:lpstr>Overview</vt:lpstr>
      <vt:lpstr>Jenis TA S1 FIB</vt:lpstr>
      <vt:lpstr>Syarat Akademik pengajuan usulan TA (UMUM)</vt:lpstr>
      <vt:lpstr>Syarat Akademik khusus prodi</vt:lpstr>
      <vt:lpstr>PowerPoint Presentation</vt:lpstr>
      <vt:lpstr>Tahapan Penyusunan TA Karya Sastra</vt:lpstr>
      <vt:lpstr>PowerPoint Presentation</vt:lpstr>
      <vt:lpstr>Karya SASTRA SEBAGAI TA (Lamp. 11)</vt:lpstr>
      <vt:lpstr>PowerPoint Presentation</vt:lpstr>
      <vt:lpstr>TA hasil kegiatan/ prestasi akademik</vt:lpstr>
      <vt:lpstr>Syarat khusus TA Hasil Kegiatan Akademik  di Universitas mitra</vt:lpstr>
      <vt:lpstr>Syarat khusus TA dari artikel jurnal ilmiah/ PROSIDING SEMINAR </vt:lpstr>
      <vt:lpstr>Syarat khusus ta dari karya ilmiah dalam kompetisi nasional/ internasional</vt:lpstr>
      <vt:lpstr>PEDOMAN TA BAGI MAHASISWA  PENYANDANG DISABILITAS (Lamp. 8)</vt:lpstr>
      <vt:lpstr>LAIN-LAIN</vt:lpstr>
      <vt:lpstr>Artikel ilmiah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Pedoman tugas akhir s1 fib 2020</dc:title>
  <dc:creator>akun 60</dc:creator>
  <cp:lastModifiedBy>akun 60</cp:lastModifiedBy>
  <cp:revision>36</cp:revision>
  <dcterms:created xsi:type="dcterms:W3CDTF">2020-06-25T03:59:49Z</dcterms:created>
  <dcterms:modified xsi:type="dcterms:W3CDTF">2020-07-21T03:24:27Z</dcterms:modified>
</cp:coreProperties>
</file>